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297" r:id="rId3"/>
    <p:sldId id="311" r:id="rId4"/>
    <p:sldId id="300" r:id="rId5"/>
    <p:sldId id="302" r:id="rId6"/>
    <p:sldId id="303" r:id="rId7"/>
    <p:sldId id="304" r:id="rId8"/>
    <p:sldId id="307" r:id="rId9"/>
    <p:sldId id="308" r:id="rId10"/>
    <p:sldId id="305" r:id="rId11"/>
    <p:sldId id="309" r:id="rId12"/>
    <p:sldId id="306" r:id="rId13"/>
    <p:sldId id="310" r:id="rId14"/>
  </p:sldIdLst>
  <p:sldSz cx="9144000" cy="5143500" type="screen16x9"/>
  <p:notesSz cx="6858000" cy="9144000"/>
  <p:embeddedFontLst>
    <p:embeddedFont>
      <p:font typeface="Manrope" panose="020B0604020202020204" charset="0"/>
      <p:regular r:id="rId16"/>
      <p:bold r:id="rId17"/>
    </p:embeddedFont>
    <p:embeddedFont>
      <p:font typeface="Viaoda Libr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F7D95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4CB751-F160-49A0-A355-B881D981A1BC}">
  <a:tblStyle styleId="{B44CB751-F160-49A0-A355-B881D981A1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53C456-609F-486B-8198-C8B5B83896B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3c704cb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3c704cb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967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84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003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310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86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001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5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917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428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83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874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c704c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c704c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10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 rot="-4141521" flipH="1">
            <a:off x="5548159" y="-233324"/>
            <a:ext cx="3555378" cy="9879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6375" y="728775"/>
            <a:ext cx="7711200" cy="22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49425" y="3931002"/>
            <a:ext cx="227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6799200" y="52400"/>
            <a:ext cx="19065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437350" y="4606200"/>
            <a:ext cx="237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 rot="899987">
            <a:off x="716404" y="4271122"/>
            <a:ext cx="566813" cy="670220"/>
          </a:xfrm>
          <a:prstGeom prst="star4">
            <a:avLst>
              <a:gd name="adj" fmla="val 54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467275" y="4392900"/>
            <a:ext cx="437700" cy="426600"/>
          </a:xfrm>
          <a:prstGeom prst="star7">
            <a:avLst>
              <a:gd name="adj" fmla="val 9266"/>
              <a:gd name="hf" fmla="val 102572"/>
              <a:gd name="vf" fmla="val 10521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38725" y="4536850"/>
            <a:ext cx="134100" cy="13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317951" y="2998176"/>
            <a:ext cx="6852324" cy="743694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716375" y="1392725"/>
            <a:ext cx="33288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iaoda Libre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2"/>
          </p:nvPr>
        </p:nvSpPr>
        <p:spPr>
          <a:xfrm>
            <a:off x="716375" y="1848875"/>
            <a:ext cx="3328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3"/>
          </p:nvPr>
        </p:nvSpPr>
        <p:spPr>
          <a:xfrm>
            <a:off x="716375" y="3034750"/>
            <a:ext cx="33288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iaoda Libre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4"/>
          </p:nvPr>
        </p:nvSpPr>
        <p:spPr>
          <a:xfrm>
            <a:off x="716375" y="3490900"/>
            <a:ext cx="3328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5"/>
          </p:nvPr>
        </p:nvSpPr>
        <p:spPr>
          <a:xfrm>
            <a:off x="4623250" y="1392725"/>
            <a:ext cx="33288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iaoda Libre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6"/>
          </p:nvPr>
        </p:nvSpPr>
        <p:spPr>
          <a:xfrm>
            <a:off x="4623250" y="1848875"/>
            <a:ext cx="3328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7"/>
          <p:cNvCxnSpPr/>
          <p:nvPr/>
        </p:nvCxnSpPr>
        <p:spPr>
          <a:xfrm>
            <a:off x="438300" y="4762500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7"/>
          <p:cNvCxnSpPr/>
          <p:nvPr/>
        </p:nvCxnSpPr>
        <p:spPr>
          <a:xfrm>
            <a:off x="438300" y="385425"/>
            <a:ext cx="156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7"/>
          <p:cNvSpPr/>
          <p:nvPr/>
        </p:nvSpPr>
        <p:spPr>
          <a:xfrm>
            <a:off x="722625" y="225700"/>
            <a:ext cx="327600" cy="319500"/>
          </a:xfrm>
          <a:prstGeom prst="star7">
            <a:avLst>
              <a:gd name="adj" fmla="val 9266"/>
              <a:gd name="hf" fmla="val 102572"/>
              <a:gd name="vf" fmla="val 10521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1207850" y="122775"/>
            <a:ext cx="539100" cy="525300"/>
          </a:xfrm>
          <a:prstGeom prst="star7">
            <a:avLst>
              <a:gd name="adj" fmla="val 9266"/>
              <a:gd name="hf" fmla="val 102572"/>
              <a:gd name="vf" fmla="val 10521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8"/>
          <p:cNvCxnSpPr/>
          <p:nvPr/>
        </p:nvCxnSpPr>
        <p:spPr>
          <a:xfrm>
            <a:off x="438300" y="4760288"/>
            <a:ext cx="625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8"/>
          <p:cNvCxnSpPr/>
          <p:nvPr/>
        </p:nvCxnSpPr>
        <p:spPr>
          <a:xfrm>
            <a:off x="438300" y="383213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8"/>
          <p:cNvSpPr/>
          <p:nvPr/>
        </p:nvSpPr>
        <p:spPr>
          <a:xfrm rot="899987">
            <a:off x="6949279" y="4425197"/>
            <a:ext cx="566813" cy="670220"/>
          </a:xfrm>
          <a:prstGeom prst="star4">
            <a:avLst>
              <a:gd name="adj" fmla="val 54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7771143" y="4546975"/>
            <a:ext cx="437700" cy="426600"/>
          </a:xfrm>
          <a:prstGeom prst="star7">
            <a:avLst>
              <a:gd name="adj" fmla="val 9266"/>
              <a:gd name="hf" fmla="val 102572"/>
              <a:gd name="vf" fmla="val 10521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8571600" y="4690925"/>
            <a:ext cx="134100" cy="13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375" y="1152475"/>
            <a:ext cx="7711200" cy="3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  <a:defRPr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60" r:id="rId5"/>
    <p:sldLayoutId id="2147483673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1">
          <p15:clr>
            <a:srgbClr val="E46962"/>
          </p15:clr>
        </p15:guide>
        <p15:guide id="2" pos="5309">
          <p15:clr>
            <a:srgbClr val="E46962"/>
          </p15:clr>
        </p15:guide>
        <p15:guide id="3" orient="horz" pos="338">
          <p15:clr>
            <a:srgbClr val="E46962"/>
          </p15:clr>
        </p15:guide>
        <p15:guide id="4" orient="horz" pos="290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ctrTitle"/>
          </p:nvPr>
        </p:nvSpPr>
        <p:spPr>
          <a:xfrm>
            <a:off x="716375" y="728775"/>
            <a:ext cx="7711200" cy="22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Fattah Hanafi</a:t>
            </a:r>
            <a:br>
              <a:rPr lang="en" dirty="0"/>
            </a:br>
            <a:r>
              <a:rPr lang="en" dirty="0"/>
              <a:t>Portfolio</a:t>
            </a:r>
            <a:endParaRPr dirty="0"/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1"/>
          </p:nvPr>
        </p:nvSpPr>
        <p:spPr>
          <a:xfrm>
            <a:off x="6149425" y="3931002"/>
            <a:ext cx="227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</a:t>
            </a:r>
            <a:endParaRPr dirty="0"/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2"/>
          </p:nvPr>
        </p:nvSpPr>
        <p:spPr>
          <a:xfrm>
            <a:off x="6799200" y="52400"/>
            <a:ext cx="19065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Fattah Hanafi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Complete Guide To Arm &amp; Hand Amputations and Prosthetics | MCOP">
            <a:extLst>
              <a:ext uri="{FF2B5EF4-FFF2-40B4-BE49-F238E27FC236}">
                <a16:creationId xmlns:a16="http://schemas.microsoft.com/office/drawing/2014/main" id="{47EFD760-E50C-3449-18B8-ECCF34F0A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76" y="0"/>
            <a:ext cx="77247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" name="Google Shape;256;p36"/>
          <p:cNvSpPr txBox="1">
            <a:spLocks noGrp="1"/>
          </p:cNvSpPr>
          <p:nvPr>
            <p:ph type="subTitle" idx="2"/>
          </p:nvPr>
        </p:nvSpPr>
        <p:spPr>
          <a:xfrm>
            <a:off x="142215" y="2179792"/>
            <a:ext cx="3735123" cy="1851255"/>
          </a:xfrm>
          <a:prstGeom prst="rect">
            <a:avLst/>
          </a:prstGeom>
          <a:solidFill>
            <a:srgbClr val="FFFFFF"/>
          </a:solidFill>
          <a:effectLst>
            <a:glow rad="228600">
              <a:srgbClr val="FFFFFF">
                <a:alpha val="40000"/>
              </a:srgb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 a prosthetic hand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Designed the model in 3D softwares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Designed as a soft robot in mind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Compliance with </a:t>
            </a:r>
            <a:r>
              <a:rPr lang="en-US" b="1" dirty="0"/>
              <a:t>EU Medical Devices Regulation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B79E9-6FF7-41E4-5324-8E2629749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15" y="1308111"/>
            <a:ext cx="3735123" cy="822065"/>
          </a:xfrm>
          <a:solidFill>
            <a:srgbClr val="FFFFFF"/>
          </a:solidFill>
          <a:effectLst>
            <a:glow rad="228600">
              <a:srgbClr val="FFFFFF">
                <a:alpha val="40000"/>
              </a:srgbClr>
            </a:glow>
          </a:effectLst>
        </p:spPr>
        <p:txBody>
          <a:bodyPr/>
          <a:lstStyle/>
          <a:p>
            <a:r>
              <a:rPr lang="en-US" dirty="0"/>
              <a:t>Product Designer</a:t>
            </a:r>
            <a:br>
              <a:rPr lang="en-US" dirty="0"/>
            </a:br>
            <a:r>
              <a:rPr lang="en-US" dirty="0"/>
              <a:t>@ </a:t>
            </a:r>
            <a:r>
              <a:rPr lang="en-US" b="1" dirty="0" err="1"/>
              <a:t>Medipol</a:t>
            </a:r>
            <a:r>
              <a:rPr lang="en-US" b="1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08080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Journey</a:t>
            </a:r>
            <a:endParaRPr dirty="0"/>
          </a:p>
        </p:txBody>
      </p:sp>
      <p:grpSp>
        <p:nvGrpSpPr>
          <p:cNvPr id="405" name="Google Shape;872;p59">
            <a:extLst>
              <a:ext uri="{FF2B5EF4-FFF2-40B4-BE49-F238E27FC236}">
                <a16:creationId xmlns:a16="http://schemas.microsoft.com/office/drawing/2014/main" id="{14BE28BA-C320-0BE0-4091-CAB3AD7C670B}"/>
              </a:ext>
            </a:extLst>
          </p:cNvPr>
          <p:cNvGrpSpPr/>
          <p:nvPr/>
        </p:nvGrpSpPr>
        <p:grpSpPr>
          <a:xfrm>
            <a:off x="3692375" y="1879931"/>
            <a:ext cx="5331122" cy="2950933"/>
            <a:chOff x="2654821" y="2311071"/>
            <a:chExt cx="2279715" cy="1262120"/>
          </a:xfrm>
        </p:grpSpPr>
        <p:grpSp>
          <p:nvGrpSpPr>
            <p:cNvPr id="406" name="Google Shape;873;p59">
              <a:extLst>
                <a:ext uri="{FF2B5EF4-FFF2-40B4-BE49-F238E27FC236}">
                  <a16:creationId xmlns:a16="http://schemas.microsoft.com/office/drawing/2014/main" id="{80883202-634E-E54C-937F-A8D70F6AEEC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661" name="Google Shape;874;p59">
                <a:extLst>
                  <a:ext uri="{FF2B5EF4-FFF2-40B4-BE49-F238E27FC236}">
                    <a16:creationId xmlns:a16="http://schemas.microsoft.com/office/drawing/2014/main" id="{41C88C67-A56B-506B-E222-ABD4A77393FC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2" name="Google Shape;875;p59">
                <a:extLst>
                  <a:ext uri="{FF2B5EF4-FFF2-40B4-BE49-F238E27FC236}">
                    <a16:creationId xmlns:a16="http://schemas.microsoft.com/office/drawing/2014/main" id="{98ED5E4B-09A2-94E8-FA9F-5A8825F113F7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876;p59">
              <a:extLst>
                <a:ext uri="{FF2B5EF4-FFF2-40B4-BE49-F238E27FC236}">
                  <a16:creationId xmlns:a16="http://schemas.microsoft.com/office/drawing/2014/main" id="{CF7DB777-7B01-CC93-AC62-19E3BABB8294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653" name="Google Shape;877;p59">
                <a:extLst>
                  <a:ext uri="{FF2B5EF4-FFF2-40B4-BE49-F238E27FC236}">
                    <a16:creationId xmlns:a16="http://schemas.microsoft.com/office/drawing/2014/main" id="{E6485B80-70F3-B316-0445-BA88ACF72CEB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54" name="Google Shape;878;p59">
                <a:extLst>
                  <a:ext uri="{FF2B5EF4-FFF2-40B4-BE49-F238E27FC236}">
                    <a16:creationId xmlns:a16="http://schemas.microsoft.com/office/drawing/2014/main" id="{A6E91E68-517C-8D5A-4D38-D7EB877D345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655" name="Google Shape;879;p59">
                  <a:extLst>
                    <a:ext uri="{FF2B5EF4-FFF2-40B4-BE49-F238E27FC236}">
                      <a16:creationId xmlns:a16="http://schemas.microsoft.com/office/drawing/2014/main" id="{577B891D-3F93-B06C-5168-DA57A55D6594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" name="Google Shape;880;p59">
                  <a:extLst>
                    <a:ext uri="{FF2B5EF4-FFF2-40B4-BE49-F238E27FC236}">
                      <a16:creationId xmlns:a16="http://schemas.microsoft.com/office/drawing/2014/main" id="{E2A70A3E-A03C-C338-117A-1BA6B8FBB28B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881;p59">
                  <a:extLst>
                    <a:ext uri="{FF2B5EF4-FFF2-40B4-BE49-F238E27FC236}">
                      <a16:creationId xmlns:a16="http://schemas.microsoft.com/office/drawing/2014/main" id="{4B495EC0-9F6C-8C92-5C0E-D0B75458BEBE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882;p59">
                  <a:extLst>
                    <a:ext uri="{FF2B5EF4-FFF2-40B4-BE49-F238E27FC236}">
                      <a16:creationId xmlns:a16="http://schemas.microsoft.com/office/drawing/2014/main" id="{A69A32D4-C8E0-F0A5-8DFE-1DD146870366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883;p59">
                  <a:extLst>
                    <a:ext uri="{FF2B5EF4-FFF2-40B4-BE49-F238E27FC236}">
                      <a16:creationId xmlns:a16="http://schemas.microsoft.com/office/drawing/2014/main" id="{03EAE3A3-9E5F-1BCC-29A4-D43583DEF05D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660" name="Google Shape;884;p59">
                  <a:extLst>
                    <a:ext uri="{FF2B5EF4-FFF2-40B4-BE49-F238E27FC236}">
                      <a16:creationId xmlns:a16="http://schemas.microsoft.com/office/drawing/2014/main" id="{4933B33C-25E7-55DD-4218-A57274AA350F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" name="Google Shape;885;p59">
              <a:extLst>
                <a:ext uri="{FF2B5EF4-FFF2-40B4-BE49-F238E27FC236}">
                  <a16:creationId xmlns:a16="http://schemas.microsoft.com/office/drawing/2014/main" id="{EA1B0172-86E5-11A3-8CDE-9A4F39473754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651" name="Google Shape;886;p59">
                <a:extLst>
                  <a:ext uri="{FF2B5EF4-FFF2-40B4-BE49-F238E27FC236}">
                    <a16:creationId xmlns:a16="http://schemas.microsoft.com/office/drawing/2014/main" id="{B977B1D1-C908-D49F-01AC-7931889DBDE8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Google Shape;887;p59">
                <a:extLst>
                  <a:ext uri="{FF2B5EF4-FFF2-40B4-BE49-F238E27FC236}">
                    <a16:creationId xmlns:a16="http://schemas.microsoft.com/office/drawing/2014/main" id="{6F4AC6C8-BC84-D64F-1D03-C8EC19023364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888;p59">
              <a:extLst>
                <a:ext uri="{FF2B5EF4-FFF2-40B4-BE49-F238E27FC236}">
                  <a16:creationId xmlns:a16="http://schemas.microsoft.com/office/drawing/2014/main" id="{17EF20DD-EB13-3025-EB4B-BD0762D8B3FB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645" name="Google Shape;889;p59">
                <a:extLst>
                  <a:ext uri="{FF2B5EF4-FFF2-40B4-BE49-F238E27FC236}">
                    <a16:creationId xmlns:a16="http://schemas.microsoft.com/office/drawing/2014/main" id="{831A18A6-76DC-2AB5-D024-620F284C1ECD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" name="Google Shape;890;p59">
                <a:extLst>
                  <a:ext uri="{FF2B5EF4-FFF2-40B4-BE49-F238E27FC236}">
                    <a16:creationId xmlns:a16="http://schemas.microsoft.com/office/drawing/2014/main" id="{EF84BFA4-CF0E-D6B1-EBE9-BB988171E025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91;p59">
                <a:extLst>
                  <a:ext uri="{FF2B5EF4-FFF2-40B4-BE49-F238E27FC236}">
                    <a16:creationId xmlns:a16="http://schemas.microsoft.com/office/drawing/2014/main" id="{1572EB6F-F5C8-5218-FEAB-14758FCD7931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92;p59">
                <a:extLst>
                  <a:ext uri="{FF2B5EF4-FFF2-40B4-BE49-F238E27FC236}">
                    <a16:creationId xmlns:a16="http://schemas.microsoft.com/office/drawing/2014/main" id="{F0960067-0673-45F9-AC69-88F131A9BBC1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93;p59">
                <a:extLst>
                  <a:ext uri="{FF2B5EF4-FFF2-40B4-BE49-F238E27FC236}">
                    <a16:creationId xmlns:a16="http://schemas.microsoft.com/office/drawing/2014/main" id="{148C2A61-03DA-E9B1-E516-162235A9A4BA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94;p59">
                <a:extLst>
                  <a:ext uri="{FF2B5EF4-FFF2-40B4-BE49-F238E27FC236}">
                    <a16:creationId xmlns:a16="http://schemas.microsoft.com/office/drawing/2014/main" id="{08CE822C-6E01-0C6E-8092-8DBA777F978B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895;p59">
              <a:extLst>
                <a:ext uri="{FF2B5EF4-FFF2-40B4-BE49-F238E27FC236}">
                  <a16:creationId xmlns:a16="http://schemas.microsoft.com/office/drawing/2014/main" id="{2145F433-45B2-9BD4-6274-FF5D91CC76A6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643" name="Google Shape;896;p59">
                <a:extLst>
                  <a:ext uri="{FF2B5EF4-FFF2-40B4-BE49-F238E27FC236}">
                    <a16:creationId xmlns:a16="http://schemas.microsoft.com/office/drawing/2014/main" id="{47EBB50D-CEC8-38E2-FAD5-3F1C2BAFC5AC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97;p59">
                <a:extLst>
                  <a:ext uri="{FF2B5EF4-FFF2-40B4-BE49-F238E27FC236}">
                    <a16:creationId xmlns:a16="http://schemas.microsoft.com/office/drawing/2014/main" id="{5CBA88D6-E1D7-DC3F-B848-B3FE8C375BD8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1" name="Google Shape;898;p59">
              <a:extLst>
                <a:ext uri="{FF2B5EF4-FFF2-40B4-BE49-F238E27FC236}">
                  <a16:creationId xmlns:a16="http://schemas.microsoft.com/office/drawing/2014/main" id="{144E2C87-8B5C-7CAA-411E-63DD48B8E257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640" name="Google Shape;899;p59">
                <a:extLst>
                  <a:ext uri="{FF2B5EF4-FFF2-40B4-BE49-F238E27FC236}">
                    <a16:creationId xmlns:a16="http://schemas.microsoft.com/office/drawing/2014/main" id="{2A9E5BD0-187C-1627-4167-26A01FFB0511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900;p59">
                <a:extLst>
                  <a:ext uri="{FF2B5EF4-FFF2-40B4-BE49-F238E27FC236}">
                    <a16:creationId xmlns:a16="http://schemas.microsoft.com/office/drawing/2014/main" id="{21E57EE5-9B74-534C-B42F-6C18411AC714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Google Shape;901;p59">
                <a:extLst>
                  <a:ext uri="{FF2B5EF4-FFF2-40B4-BE49-F238E27FC236}">
                    <a16:creationId xmlns:a16="http://schemas.microsoft.com/office/drawing/2014/main" id="{D09CB6E8-94AA-901B-1B81-2D77B8D0F9A2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2" name="Google Shape;902;p59">
              <a:extLst>
                <a:ext uri="{FF2B5EF4-FFF2-40B4-BE49-F238E27FC236}">
                  <a16:creationId xmlns:a16="http://schemas.microsoft.com/office/drawing/2014/main" id="{70A94F9B-7ADB-3DBB-598C-4EC5EDC98437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638" name="Google Shape;903;p59">
                <a:extLst>
                  <a:ext uri="{FF2B5EF4-FFF2-40B4-BE49-F238E27FC236}">
                    <a16:creationId xmlns:a16="http://schemas.microsoft.com/office/drawing/2014/main" id="{31106E2D-DE78-CFA0-8C24-7E7F47AC818E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904;p59">
                <a:extLst>
                  <a:ext uri="{FF2B5EF4-FFF2-40B4-BE49-F238E27FC236}">
                    <a16:creationId xmlns:a16="http://schemas.microsoft.com/office/drawing/2014/main" id="{2682BFC8-61D7-C033-C911-09BE1278175F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3" name="Google Shape;905;p59">
              <a:extLst>
                <a:ext uri="{FF2B5EF4-FFF2-40B4-BE49-F238E27FC236}">
                  <a16:creationId xmlns:a16="http://schemas.microsoft.com/office/drawing/2014/main" id="{7DD15C47-87FB-A2E4-DCA7-B207117935D8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636" name="Google Shape;906;p59">
                <a:extLst>
                  <a:ext uri="{FF2B5EF4-FFF2-40B4-BE49-F238E27FC236}">
                    <a16:creationId xmlns:a16="http://schemas.microsoft.com/office/drawing/2014/main" id="{C9B409CB-014D-03A6-657D-7B612FEABD0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Google Shape;907;p59">
                <a:extLst>
                  <a:ext uri="{FF2B5EF4-FFF2-40B4-BE49-F238E27FC236}">
                    <a16:creationId xmlns:a16="http://schemas.microsoft.com/office/drawing/2014/main" id="{8788E0E5-5B05-1A47-DE90-C97C19835094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908;p59">
              <a:extLst>
                <a:ext uri="{FF2B5EF4-FFF2-40B4-BE49-F238E27FC236}">
                  <a16:creationId xmlns:a16="http://schemas.microsoft.com/office/drawing/2014/main" id="{B2AC978A-D2A6-1E86-53C4-0D51E327B45E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632" name="Google Shape;909;p59">
                <a:extLst>
                  <a:ext uri="{FF2B5EF4-FFF2-40B4-BE49-F238E27FC236}">
                    <a16:creationId xmlns:a16="http://schemas.microsoft.com/office/drawing/2014/main" id="{A77F9ED2-FF01-E7CF-EE2F-355EDA04364A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3" name="Google Shape;910;p59">
                <a:extLst>
                  <a:ext uri="{FF2B5EF4-FFF2-40B4-BE49-F238E27FC236}">
                    <a16:creationId xmlns:a16="http://schemas.microsoft.com/office/drawing/2014/main" id="{8AF5379F-0424-A769-1872-23FBEA42C225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634" name="Google Shape;911;p59">
                  <a:extLst>
                    <a:ext uri="{FF2B5EF4-FFF2-40B4-BE49-F238E27FC236}">
                      <a16:creationId xmlns:a16="http://schemas.microsoft.com/office/drawing/2014/main" id="{D3880296-C127-2A3B-9B52-1F7C06664D3D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912;p59">
                  <a:extLst>
                    <a:ext uri="{FF2B5EF4-FFF2-40B4-BE49-F238E27FC236}">
                      <a16:creationId xmlns:a16="http://schemas.microsoft.com/office/drawing/2014/main" id="{0CA6ED40-3AEF-EF14-62C2-9BB3E007184A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solidFill>
                    <a:srgbClr val="5F7D95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5" name="Google Shape;913;p59">
              <a:extLst>
                <a:ext uri="{FF2B5EF4-FFF2-40B4-BE49-F238E27FC236}">
                  <a16:creationId xmlns:a16="http://schemas.microsoft.com/office/drawing/2014/main" id="{88244FF8-8EA7-D896-7ACD-2525BF176078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630" name="Google Shape;914;p59">
                <a:extLst>
                  <a:ext uri="{FF2B5EF4-FFF2-40B4-BE49-F238E27FC236}">
                    <a16:creationId xmlns:a16="http://schemas.microsoft.com/office/drawing/2014/main" id="{38424EA3-C26F-06A0-FCE4-0A6210854180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Google Shape;915;p59">
                <a:extLst>
                  <a:ext uri="{FF2B5EF4-FFF2-40B4-BE49-F238E27FC236}">
                    <a16:creationId xmlns:a16="http://schemas.microsoft.com/office/drawing/2014/main" id="{7EFE524A-83B1-063F-6330-BF411866F4F9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416" name="Google Shape;916;p59">
              <a:extLst>
                <a:ext uri="{FF2B5EF4-FFF2-40B4-BE49-F238E27FC236}">
                  <a16:creationId xmlns:a16="http://schemas.microsoft.com/office/drawing/2014/main" id="{CF14A4CF-29B4-3270-40E6-0E84B848AE46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628" name="Google Shape;917;p59">
                <a:extLst>
                  <a:ext uri="{FF2B5EF4-FFF2-40B4-BE49-F238E27FC236}">
                    <a16:creationId xmlns:a16="http://schemas.microsoft.com/office/drawing/2014/main" id="{8FD2F6F0-7163-EE73-CF9D-E5A36D3109D3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Google Shape;918;p59">
                <a:extLst>
                  <a:ext uri="{FF2B5EF4-FFF2-40B4-BE49-F238E27FC236}">
                    <a16:creationId xmlns:a16="http://schemas.microsoft.com/office/drawing/2014/main" id="{1FB435FE-125D-1275-C99B-2DCF51A9D587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919;p59">
              <a:extLst>
                <a:ext uri="{FF2B5EF4-FFF2-40B4-BE49-F238E27FC236}">
                  <a16:creationId xmlns:a16="http://schemas.microsoft.com/office/drawing/2014/main" id="{3EF77945-136D-B2EE-A6AB-E45D18F3DBC5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626" name="Google Shape;920;p59">
                <a:extLst>
                  <a:ext uri="{FF2B5EF4-FFF2-40B4-BE49-F238E27FC236}">
                    <a16:creationId xmlns:a16="http://schemas.microsoft.com/office/drawing/2014/main" id="{9F9AFA64-0B2A-1A0C-9447-C0ABCD4B40EE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Google Shape;921;p59">
                <a:extLst>
                  <a:ext uri="{FF2B5EF4-FFF2-40B4-BE49-F238E27FC236}">
                    <a16:creationId xmlns:a16="http://schemas.microsoft.com/office/drawing/2014/main" id="{14B43309-861B-B10C-EA2D-9751435D8A32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922;p59">
              <a:extLst>
                <a:ext uri="{FF2B5EF4-FFF2-40B4-BE49-F238E27FC236}">
                  <a16:creationId xmlns:a16="http://schemas.microsoft.com/office/drawing/2014/main" id="{C5072E5D-E1B1-C883-1283-B5F08E62BFE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23;p59">
              <a:extLst>
                <a:ext uri="{FF2B5EF4-FFF2-40B4-BE49-F238E27FC236}">
                  <a16:creationId xmlns:a16="http://schemas.microsoft.com/office/drawing/2014/main" id="{6D77846D-087B-CDBA-A851-12E25ACDE852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924;p59">
              <a:extLst>
                <a:ext uri="{FF2B5EF4-FFF2-40B4-BE49-F238E27FC236}">
                  <a16:creationId xmlns:a16="http://schemas.microsoft.com/office/drawing/2014/main" id="{20EB8C6D-2A37-A023-3C6B-2D759FDE47EF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421" name="Google Shape;925;p59">
              <a:extLst>
                <a:ext uri="{FF2B5EF4-FFF2-40B4-BE49-F238E27FC236}">
                  <a16:creationId xmlns:a16="http://schemas.microsoft.com/office/drawing/2014/main" id="{B3CA4752-C2AC-E4CB-2D49-AC3151AC02F8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610" name="Google Shape;926;p59">
                <a:extLst>
                  <a:ext uri="{FF2B5EF4-FFF2-40B4-BE49-F238E27FC236}">
                    <a16:creationId xmlns:a16="http://schemas.microsoft.com/office/drawing/2014/main" id="{DBB7447F-B450-5FE8-6E59-C906C2403662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927;p59">
                <a:extLst>
                  <a:ext uri="{FF2B5EF4-FFF2-40B4-BE49-F238E27FC236}">
                    <a16:creationId xmlns:a16="http://schemas.microsoft.com/office/drawing/2014/main" id="{E9202B4C-B646-CDF9-42AC-8CC45AECDE47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928;p59">
                <a:extLst>
                  <a:ext uri="{FF2B5EF4-FFF2-40B4-BE49-F238E27FC236}">
                    <a16:creationId xmlns:a16="http://schemas.microsoft.com/office/drawing/2014/main" id="{BEEA2DBC-1F4C-1AC3-A921-5653285CD66C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929;p59">
                <a:extLst>
                  <a:ext uri="{FF2B5EF4-FFF2-40B4-BE49-F238E27FC236}">
                    <a16:creationId xmlns:a16="http://schemas.microsoft.com/office/drawing/2014/main" id="{08FAD942-3F13-3D46-6589-6FB5E5BBF7F9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930;p59">
                <a:extLst>
                  <a:ext uri="{FF2B5EF4-FFF2-40B4-BE49-F238E27FC236}">
                    <a16:creationId xmlns:a16="http://schemas.microsoft.com/office/drawing/2014/main" id="{1C985600-6DF4-7F3C-3D64-2637F85B189A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931;p59">
                <a:extLst>
                  <a:ext uri="{FF2B5EF4-FFF2-40B4-BE49-F238E27FC236}">
                    <a16:creationId xmlns:a16="http://schemas.microsoft.com/office/drawing/2014/main" id="{ECB4B2E6-6322-A6D6-0157-E2824E45C91C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932;p59">
                <a:extLst>
                  <a:ext uri="{FF2B5EF4-FFF2-40B4-BE49-F238E27FC236}">
                    <a16:creationId xmlns:a16="http://schemas.microsoft.com/office/drawing/2014/main" id="{47BE89DE-1871-8D65-4B9D-39CA9AABABC4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933;p59">
                <a:extLst>
                  <a:ext uri="{FF2B5EF4-FFF2-40B4-BE49-F238E27FC236}">
                    <a16:creationId xmlns:a16="http://schemas.microsoft.com/office/drawing/2014/main" id="{662F68AD-0AC9-7CEA-425D-C7C73FC5A268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934;p59">
                <a:extLst>
                  <a:ext uri="{FF2B5EF4-FFF2-40B4-BE49-F238E27FC236}">
                    <a16:creationId xmlns:a16="http://schemas.microsoft.com/office/drawing/2014/main" id="{8DF0986C-1588-2D2D-4AC1-BDA8D4E4079D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935;p59">
                <a:extLst>
                  <a:ext uri="{FF2B5EF4-FFF2-40B4-BE49-F238E27FC236}">
                    <a16:creationId xmlns:a16="http://schemas.microsoft.com/office/drawing/2014/main" id="{1CAD7725-B183-4068-22DA-87E1C9340B5D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936;p59">
                <a:extLst>
                  <a:ext uri="{FF2B5EF4-FFF2-40B4-BE49-F238E27FC236}">
                    <a16:creationId xmlns:a16="http://schemas.microsoft.com/office/drawing/2014/main" id="{6FDED824-8D17-E9B3-35F5-0A1A0100324B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937;p59">
                <a:extLst>
                  <a:ext uri="{FF2B5EF4-FFF2-40B4-BE49-F238E27FC236}">
                    <a16:creationId xmlns:a16="http://schemas.microsoft.com/office/drawing/2014/main" id="{69BDA903-A5B4-8E3B-11B2-5479EFB1F868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938;p59">
                <a:extLst>
                  <a:ext uri="{FF2B5EF4-FFF2-40B4-BE49-F238E27FC236}">
                    <a16:creationId xmlns:a16="http://schemas.microsoft.com/office/drawing/2014/main" id="{DDC58CC4-C85B-84C9-6606-B41AA8127388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939;p59">
                <a:extLst>
                  <a:ext uri="{FF2B5EF4-FFF2-40B4-BE49-F238E27FC236}">
                    <a16:creationId xmlns:a16="http://schemas.microsoft.com/office/drawing/2014/main" id="{15115E7B-C009-E1DB-1867-C704759408F8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940;p59">
                <a:extLst>
                  <a:ext uri="{FF2B5EF4-FFF2-40B4-BE49-F238E27FC236}">
                    <a16:creationId xmlns:a16="http://schemas.microsoft.com/office/drawing/2014/main" id="{5886FA46-6F9D-CA62-A6C2-67CF57414E20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941;p59">
                <a:extLst>
                  <a:ext uri="{FF2B5EF4-FFF2-40B4-BE49-F238E27FC236}">
                    <a16:creationId xmlns:a16="http://schemas.microsoft.com/office/drawing/2014/main" id="{DD87AD95-BDEF-BC1E-9C9F-CB55B94D6CF7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422" name="Google Shape;942;p59">
              <a:extLst>
                <a:ext uri="{FF2B5EF4-FFF2-40B4-BE49-F238E27FC236}">
                  <a16:creationId xmlns:a16="http://schemas.microsoft.com/office/drawing/2014/main" id="{06928C2A-E638-EE7F-4D3F-83909EB20468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43;p59">
              <a:extLst>
                <a:ext uri="{FF2B5EF4-FFF2-40B4-BE49-F238E27FC236}">
                  <a16:creationId xmlns:a16="http://schemas.microsoft.com/office/drawing/2014/main" id="{C41358C7-3EF8-8C68-D69A-CCCFFBACD455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44;p59">
              <a:extLst>
                <a:ext uri="{FF2B5EF4-FFF2-40B4-BE49-F238E27FC236}">
                  <a16:creationId xmlns:a16="http://schemas.microsoft.com/office/drawing/2014/main" id="{60E93A0E-AE45-FCC9-1BDA-23ABF01A0F00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45;p59">
              <a:extLst>
                <a:ext uri="{FF2B5EF4-FFF2-40B4-BE49-F238E27FC236}">
                  <a16:creationId xmlns:a16="http://schemas.microsoft.com/office/drawing/2014/main" id="{ADEBB42C-1B56-53DE-CC26-798F724C4F72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46;p59">
              <a:extLst>
                <a:ext uri="{FF2B5EF4-FFF2-40B4-BE49-F238E27FC236}">
                  <a16:creationId xmlns:a16="http://schemas.microsoft.com/office/drawing/2014/main" id="{E4C7DF2E-6A70-2F8A-63F6-6C4719D2892F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47;p59">
              <a:extLst>
                <a:ext uri="{FF2B5EF4-FFF2-40B4-BE49-F238E27FC236}">
                  <a16:creationId xmlns:a16="http://schemas.microsoft.com/office/drawing/2014/main" id="{2E26D419-736F-C622-50E0-D2DA909114A1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48;p59">
              <a:extLst>
                <a:ext uri="{FF2B5EF4-FFF2-40B4-BE49-F238E27FC236}">
                  <a16:creationId xmlns:a16="http://schemas.microsoft.com/office/drawing/2014/main" id="{7C0D84DF-E0C6-22F0-E839-6717A3569F5E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49;p59">
              <a:extLst>
                <a:ext uri="{FF2B5EF4-FFF2-40B4-BE49-F238E27FC236}">
                  <a16:creationId xmlns:a16="http://schemas.microsoft.com/office/drawing/2014/main" id="{17366033-1034-AFCA-E057-956E573CAE1F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50;p59">
              <a:extLst>
                <a:ext uri="{FF2B5EF4-FFF2-40B4-BE49-F238E27FC236}">
                  <a16:creationId xmlns:a16="http://schemas.microsoft.com/office/drawing/2014/main" id="{FB3C6FA4-8E40-B2F3-7BB1-B2E8F4A44159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51;p59">
              <a:extLst>
                <a:ext uri="{FF2B5EF4-FFF2-40B4-BE49-F238E27FC236}">
                  <a16:creationId xmlns:a16="http://schemas.microsoft.com/office/drawing/2014/main" id="{8FEA13EE-2869-61FA-8F8A-DED7F3D9E1C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52;p59">
              <a:extLst>
                <a:ext uri="{FF2B5EF4-FFF2-40B4-BE49-F238E27FC236}">
                  <a16:creationId xmlns:a16="http://schemas.microsoft.com/office/drawing/2014/main" id="{1C7AC304-231C-3EB4-F4FB-99E0F730A653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53;p59">
              <a:extLst>
                <a:ext uri="{FF2B5EF4-FFF2-40B4-BE49-F238E27FC236}">
                  <a16:creationId xmlns:a16="http://schemas.microsoft.com/office/drawing/2014/main" id="{EC0C208C-34D3-247F-8190-8831C305D4B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54;p59">
              <a:extLst>
                <a:ext uri="{FF2B5EF4-FFF2-40B4-BE49-F238E27FC236}">
                  <a16:creationId xmlns:a16="http://schemas.microsoft.com/office/drawing/2014/main" id="{B05EA95E-870F-4407-8395-B91720608EA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55;p59">
              <a:extLst>
                <a:ext uri="{FF2B5EF4-FFF2-40B4-BE49-F238E27FC236}">
                  <a16:creationId xmlns:a16="http://schemas.microsoft.com/office/drawing/2014/main" id="{1C02CDDC-9551-6896-FC91-8626A870DF10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956;p59">
              <a:extLst>
                <a:ext uri="{FF2B5EF4-FFF2-40B4-BE49-F238E27FC236}">
                  <a16:creationId xmlns:a16="http://schemas.microsoft.com/office/drawing/2014/main" id="{5DBD0186-8BA1-330E-1739-E456CA09FDBC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957;p59">
              <a:extLst>
                <a:ext uri="{FF2B5EF4-FFF2-40B4-BE49-F238E27FC236}">
                  <a16:creationId xmlns:a16="http://schemas.microsoft.com/office/drawing/2014/main" id="{F42CF46B-8E54-1E05-4717-E731E830D63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58;p59">
              <a:extLst>
                <a:ext uri="{FF2B5EF4-FFF2-40B4-BE49-F238E27FC236}">
                  <a16:creationId xmlns:a16="http://schemas.microsoft.com/office/drawing/2014/main" id="{970006DC-7D35-2096-7FA6-5F3485277F4D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59;p59">
              <a:extLst>
                <a:ext uri="{FF2B5EF4-FFF2-40B4-BE49-F238E27FC236}">
                  <a16:creationId xmlns:a16="http://schemas.microsoft.com/office/drawing/2014/main" id="{1BFE72E4-F14C-5B6D-65A6-78A02D31FEDE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60;p59">
              <a:extLst>
                <a:ext uri="{FF2B5EF4-FFF2-40B4-BE49-F238E27FC236}">
                  <a16:creationId xmlns:a16="http://schemas.microsoft.com/office/drawing/2014/main" id="{43706722-F7C8-882D-3D70-8C88E652FFF7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61;p59">
              <a:extLst>
                <a:ext uri="{FF2B5EF4-FFF2-40B4-BE49-F238E27FC236}">
                  <a16:creationId xmlns:a16="http://schemas.microsoft.com/office/drawing/2014/main" id="{6645E157-F084-34BA-20FA-49CF1152B84A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42" name="Google Shape;962;p59">
              <a:extLst>
                <a:ext uri="{FF2B5EF4-FFF2-40B4-BE49-F238E27FC236}">
                  <a16:creationId xmlns:a16="http://schemas.microsoft.com/office/drawing/2014/main" id="{0B435214-5F86-F1F5-9564-386CAB163921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43" name="Google Shape;963;p59">
              <a:extLst>
                <a:ext uri="{FF2B5EF4-FFF2-40B4-BE49-F238E27FC236}">
                  <a16:creationId xmlns:a16="http://schemas.microsoft.com/office/drawing/2014/main" id="{1DE0F1B2-842C-4BCE-3F0D-EDDB63D8D301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964;p59">
              <a:extLst>
                <a:ext uri="{FF2B5EF4-FFF2-40B4-BE49-F238E27FC236}">
                  <a16:creationId xmlns:a16="http://schemas.microsoft.com/office/drawing/2014/main" id="{7627F933-ED71-0EA4-1447-E88A0E3854C1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608" name="Google Shape;965;p59">
                <a:extLst>
                  <a:ext uri="{FF2B5EF4-FFF2-40B4-BE49-F238E27FC236}">
                    <a16:creationId xmlns:a16="http://schemas.microsoft.com/office/drawing/2014/main" id="{7C7501E8-433A-B841-1E3A-DC7BD0B645EE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966;p59">
                <a:extLst>
                  <a:ext uri="{FF2B5EF4-FFF2-40B4-BE49-F238E27FC236}">
                    <a16:creationId xmlns:a16="http://schemas.microsoft.com/office/drawing/2014/main" id="{4DD13739-EB3D-983D-5F77-B87973BD960F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" name="Google Shape;967;p59">
              <a:extLst>
                <a:ext uri="{FF2B5EF4-FFF2-40B4-BE49-F238E27FC236}">
                  <a16:creationId xmlns:a16="http://schemas.microsoft.com/office/drawing/2014/main" id="{68F01FD0-6039-2CF3-4865-E3853782DE05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968;p59">
              <a:extLst>
                <a:ext uri="{FF2B5EF4-FFF2-40B4-BE49-F238E27FC236}">
                  <a16:creationId xmlns:a16="http://schemas.microsoft.com/office/drawing/2014/main" id="{43582488-EF32-B221-2891-B5AF79A4B4A8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604" name="Google Shape;969;p59">
                <a:extLst>
                  <a:ext uri="{FF2B5EF4-FFF2-40B4-BE49-F238E27FC236}">
                    <a16:creationId xmlns:a16="http://schemas.microsoft.com/office/drawing/2014/main" id="{8776F5B3-BA01-A0B3-08AE-25362B2668A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970;p59">
                <a:extLst>
                  <a:ext uri="{FF2B5EF4-FFF2-40B4-BE49-F238E27FC236}">
                    <a16:creationId xmlns:a16="http://schemas.microsoft.com/office/drawing/2014/main" id="{496B77AF-E7DC-71D1-E64B-F4341713571E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971;p59">
                <a:extLst>
                  <a:ext uri="{FF2B5EF4-FFF2-40B4-BE49-F238E27FC236}">
                    <a16:creationId xmlns:a16="http://schemas.microsoft.com/office/drawing/2014/main" id="{F54FCC8A-4592-82A4-3D84-3ADFF46A7B85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972;p59">
                <a:extLst>
                  <a:ext uri="{FF2B5EF4-FFF2-40B4-BE49-F238E27FC236}">
                    <a16:creationId xmlns:a16="http://schemas.microsoft.com/office/drawing/2014/main" id="{F9BC6ADF-71D5-3DDE-5F33-F68ED521CD04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" name="Google Shape;973;p59">
              <a:extLst>
                <a:ext uri="{FF2B5EF4-FFF2-40B4-BE49-F238E27FC236}">
                  <a16:creationId xmlns:a16="http://schemas.microsoft.com/office/drawing/2014/main" id="{25DE8BD6-D403-E4E8-D042-B9483F17E54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74;p59">
              <a:extLst>
                <a:ext uri="{FF2B5EF4-FFF2-40B4-BE49-F238E27FC236}">
                  <a16:creationId xmlns:a16="http://schemas.microsoft.com/office/drawing/2014/main" id="{8BDC108F-155A-F00B-3EDC-2670BEB5E2B6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75;p59">
              <a:extLst>
                <a:ext uri="{FF2B5EF4-FFF2-40B4-BE49-F238E27FC236}">
                  <a16:creationId xmlns:a16="http://schemas.microsoft.com/office/drawing/2014/main" id="{1A4215DA-DCB4-9892-356D-246ECAAA746B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76;p59">
              <a:extLst>
                <a:ext uri="{FF2B5EF4-FFF2-40B4-BE49-F238E27FC236}">
                  <a16:creationId xmlns:a16="http://schemas.microsoft.com/office/drawing/2014/main" id="{3ACAA78B-70B5-2068-AA04-4FB23E279C76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77;p59">
              <a:extLst>
                <a:ext uri="{FF2B5EF4-FFF2-40B4-BE49-F238E27FC236}">
                  <a16:creationId xmlns:a16="http://schemas.microsoft.com/office/drawing/2014/main" id="{C0DBC367-593F-0EF7-A576-3A2FB4413CF5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978;p59">
              <a:extLst>
                <a:ext uri="{FF2B5EF4-FFF2-40B4-BE49-F238E27FC236}">
                  <a16:creationId xmlns:a16="http://schemas.microsoft.com/office/drawing/2014/main" id="{74761481-3C18-A6C3-01D7-199A3EADE0C0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979;p59">
              <a:extLst>
                <a:ext uri="{FF2B5EF4-FFF2-40B4-BE49-F238E27FC236}">
                  <a16:creationId xmlns:a16="http://schemas.microsoft.com/office/drawing/2014/main" id="{99E7F875-7FC2-2090-E5F3-AF40D6CBB842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980;p59">
              <a:extLst>
                <a:ext uri="{FF2B5EF4-FFF2-40B4-BE49-F238E27FC236}">
                  <a16:creationId xmlns:a16="http://schemas.microsoft.com/office/drawing/2014/main" id="{453CF829-0CBB-58AE-EAEE-008A33F6676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600" name="Google Shape;981;p59">
                <a:extLst>
                  <a:ext uri="{FF2B5EF4-FFF2-40B4-BE49-F238E27FC236}">
                    <a16:creationId xmlns:a16="http://schemas.microsoft.com/office/drawing/2014/main" id="{7FCD808A-A959-39D1-B8E6-67DB4273655D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982;p59">
                <a:extLst>
                  <a:ext uri="{FF2B5EF4-FFF2-40B4-BE49-F238E27FC236}">
                    <a16:creationId xmlns:a16="http://schemas.microsoft.com/office/drawing/2014/main" id="{52CF8231-F755-BB87-C61D-DD6C5F18CC4F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983;p59">
                <a:extLst>
                  <a:ext uri="{FF2B5EF4-FFF2-40B4-BE49-F238E27FC236}">
                    <a16:creationId xmlns:a16="http://schemas.microsoft.com/office/drawing/2014/main" id="{BBDFB44A-7775-92AC-4942-7188E076EFC3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984;p59">
                <a:extLst>
                  <a:ext uri="{FF2B5EF4-FFF2-40B4-BE49-F238E27FC236}">
                    <a16:creationId xmlns:a16="http://schemas.microsoft.com/office/drawing/2014/main" id="{1BC04C5F-218F-3DEC-B0D4-A8FB092DB394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985;p59">
              <a:extLst>
                <a:ext uri="{FF2B5EF4-FFF2-40B4-BE49-F238E27FC236}">
                  <a16:creationId xmlns:a16="http://schemas.microsoft.com/office/drawing/2014/main" id="{4CA1E2B8-A209-B427-FA9A-1A58689C21A0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86;p59">
              <a:extLst>
                <a:ext uri="{FF2B5EF4-FFF2-40B4-BE49-F238E27FC236}">
                  <a16:creationId xmlns:a16="http://schemas.microsoft.com/office/drawing/2014/main" id="{9782F438-9C1B-9CA4-83F2-B163C6D1987A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87;p59">
              <a:extLst>
                <a:ext uri="{FF2B5EF4-FFF2-40B4-BE49-F238E27FC236}">
                  <a16:creationId xmlns:a16="http://schemas.microsoft.com/office/drawing/2014/main" id="{6345FD29-DD25-9CAA-AA7F-42C61475C423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88;p59">
              <a:extLst>
                <a:ext uri="{FF2B5EF4-FFF2-40B4-BE49-F238E27FC236}">
                  <a16:creationId xmlns:a16="http://schemas.microsoft.com/office/drawing/2014/main" id="{97E18C08-CC09-F27C-223E-D836287DCF3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89;p59">
              <a:extLst>
                <a:ext uri="{FF2B5EF4-FFF2-40B4-BE49-F238E27FC236}">
                  <a16:creationId xmlns:a16="http://schemas.microsoft.com/office/drawing/2014/main" id="{8A0AAFDA-02DA-CB61-B31D-D651F77D1867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90;p59">
              <a:extLst>
                <a:ext uri="{FF2B5EF4-FFF2-40B4-BE49-F238E27FC236}">
                  <a16:creationId xmlns:a16="http://schemas.microsoft.com/office/drawing/2014/main" id="{30324448-8E23-C431-C4DC-D9CFA4C18A13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91;p59">
              <a:extLst>
                <a:ext uri="{FF2B5EF4-FFF2-40B4-BE49-F238E27FC236}">
                  <a16:creationId xmlns:a16="http://schemas.microsoft.com/office/drawing/2014/main" id="{A8DF30FC-CCDE-1494-7527-674E3C715EC7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92;p59">
              <a:extLst>
                <a:ext uri="{FF2B5EF4-FFF2-40B4-BE49-F238E27FC236}">
                  <a16:creationId xmlns:a16="http://schemas.microsoft.com/office/drawing/2014/main" id="{A2F97962-36FC-E530-D722-233C9A7E6903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93;p59">
              <a:extLst>
                <a:ext uri="{FF2B5EF4-FFF2-40B4-BE49-F238E27FC236}">
                  <a16:creationId xmlns:a16="http://schemas.microsoft.com/office/drawing/2014/main" id="{4710CA8B-53A4-F533-FEF3-DA613AA0A61C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94;p59">
              <a:extLst>
                <a:ext uri="{FF2B5EF4-FFF2-40B4-BE49-F238E27FC236}">
                  <a16:creationId xmlns:a16="http://schemas.microsoft.com/office/drawing/2014/main" id="{30A8926C-0E1B-D555-6C22-D1F0627C0DC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95;p59">
              <a:extLst>
                <a:ext uri="{FF2B5EF4-FFF2-40B4-BE49-F238E27FC236}">
                  <a16:creationId xmlns:a16="http://schemas.microsoft.com/office/drawing/2014/main" id="{E0B932A8-EFC0-B2FE-9DEA-4771ADA61FCB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96;p59">
              <a:extLst>
                <a:ext uri="{FF2B5EF4-FFF2-40B4-BE49-F238E27FC236}">
                  <a16:creationId xmlns:a16="http://schemas.microsoft.com/office/drawing/2014/main" id="{4D5D6B57-13B9-C607-3BEE-B6F02EB4960F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97;p59">
              <a:extLst>
                <a:ext uri="{FF2B5EF4-FFF2-40B4-BE49-F238E27FC236}">
                  <a16:creationId xmlns:a16="http://schemas.microsoft.com/office/drawing/2014/main" id="{3C53448C-49DB-A563-029B-3C488825033F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998;p59">
              <a:extLst>
                <a:ext uri="{FF2B5EF4-FFF2-40B4-BE49-F238E27FC236}">
                  <a16:creationId xmlns:a16="http://schemas.microsoft.com/office/drawing/2014/main" id="{909A7A98-F967-90D0-6638-672D5418315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999;p59">
              <a:extLst>
                <a:ext uri="{FF2B5EF4-FFF2-40B4-BE49-F238E27FC236}">
                  <a16:creationId xmlns:a16="http://schemas.microsoft.com/office/drawing/2014/main" id="{E1843D77-E96E-5986-0F01-226316A95950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000;p59">
              <a:extLst>
                <a:ext uri="{FF2B5EF4-FFF2-40B4-BE49-F238E27FC236}">
                  <a16:creationId xmlns:a16="http://schemas.microsoft.com/office/drawing/2014/main" id="{E287D4E1-EB7F-B8DE-6C20-FFD86FC7CEB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001;p59">
              <a:extLst>
                <a:ext uri="{FF2B5EF4-FFF2-40B4-BE49-F238E27FC236}">
                  <a16:creationId xmlns:a16="http://schemas.microsoft.com/office/drawing/2014/main" id="{3211FEEA-CCFC-D8D3-1840-4462F2345703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02;p59">
              <a:extLst>
                <a:ext uri="{FF2B5EF4-FFF2-40B4-BE49-F238E27FC236}">
                  <a16:creationId xmlns:a16="http://schemas.microsoft.com/office/drawing/2014/main" id="{34691279-5874-8847-B651-BF434CA92A35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03;p59">
              <a:extLst>
                <a:ext uri="{FF2B5EF4-FFF2-40B4-BE49-F238E27FC236}">
                  <a16:creationId xmlns:a16="http://schemas.microsoft.com/office/drawing/2014/main" id="{FC5A2554-4D8F-7ECD-7EDD-09F0CE8F2BE9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04;p59">
              <a:extLst>
                <a:ext uri="{FF2B5EF4-FFF2-40B4-BE49-F238E27FC236}">
                  <a16:creationId xmlns:a16="http://schemas.microsoft.com/office/drawing/2014/main" id="{AA032A43-832A-31A1-219A-BE1CA496D226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05;p59">
              <a:extLst>
                <a:ext uri="{FF2B5EF4-FFF2-40B4-BE49-F238E27FC236}">
                  <a16:creationId xmlns:a16="http://schemas.microsoft.com/office/drawing/2014/main" id="{4C7258D1-4220-1BE1-EF38-720F2ED51031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06;p59">
              <a:extLst>
                <a:ext uri="{FF2B5EF4-FFF2-40B4-BE49-F238E27FC236}">
                  <a16:creationId xmlns:a16="http://schemas.microsoft.com/office/drawing/2014/main" id="{7A16865A-B160-1A7E-13CE-BDAB20A8F897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07;p59">
              <a:extLst>
                <a:ext uri="{FF2B5EF4-FFF2-40B4-BE49-F238E27FC236}">
                  <a16:creationId xmlns:a16="http://schemas.microsoft.com/office/drawing/2014/main" id="{791A8D2F-DEEC-A579-AC31-8AEA3515D4A4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08;p59">
              <a:extLst>
                <a:ext uri="{FF2B5EF4-FFF2-40B4-BE49-F238E27FC236}">
                  <a16:creationId xmlns:a16="http://schemas.microsoft.com/office/drawing/2014/main" id="{643EDB9C-3CC2-D053-0659-BE61AAA309F9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09;p59">
              <a:extLst>
                <a:ext uri="{FF2B5EF4-FFF2-40B4-BE49-F238E27FC236}">
                  <a16:creationId xmlns:a16="http://schemas.microsoft.com/office/drawing/2014/main" id="{769F0902-3E1B-9723-70A9-FBA037D042C5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10;p59">
              <a:extLst>
                <a:ext uri="{FF2B5EF4-FFF2-40B4-BE49-F238E27FC236}">
                  <a16:creationId xmlns:a16="http://schemas.microsoft.com/office/drawing/2014/main" id="{15D8BE23-68E1-1925-DEEE-A58DB1B1EB59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11;p59">
              <a:extLst>
                <a:ext uri="{FF2B5EF4-FFF2-40B4-BE49-F238E27FC236}">
                  <a16:creationId xmlns:a16="http://schemas.microsoft.com/office/drawing/2014/main" id="{BB17642A-6B78-48E2-BA09-4E93282BB5AF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12;p59">
              <a:extLst>
                <a:ext uri="{FF2B5EF4-FFF2-40B4-BE49-F238E27FC236}">
                  <a16:creationId xmlns:a16="http://schemas.microsoft.com/office/drawing/2014/main" id="{257D8031-6C37-5427-158B-FD17FE7C8A38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13;p59">
              <a:extLst>
                <a:ext uri="{FF2B5EF4-FFF2-40B4-BE49-F238E27FC236}">
                  <a16:creationId xmlns:a16="http://schemas.microsoft.com/office/drawing/2014/main" id="{8841F8E7-32DD-99EE-35C1-2CDC2F13E22F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1014;p59">
              <a:extLst>
                <a:ext uri="{FF2B5EF4-FFF2-40B4-BE49-F238E27FC236}">
                  <a16:creationId xmlns:a16="http://schemas.microsoft.com/office/drawing/2014/main" id="{BCBF02C6-F615-E122-38C4-9A37159CFABB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598" name="Google Shape;1015;p59">
                <a:extLst>
                  <a:ext uri="{FF2B5EF4-FFF2-40B4-BE49-F238E27FC236}">
                    <a16:creationId xmlns:a16="http://schemas.microsoft.com/office/drawing/2014/main" id="{4A08FED7-F45F-EA28-7FFD-A72AEB321BCB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016;p59">
                <a:extLst>
                  <a:ext uri="{FF2B5EF4-FFF2-40B4-BE49-F238E27FC236}">
                    <a16:creationId xmlns:a16="http://schemas.microsoft.com/office/drawing/2014/main" id="{7DACC1C9-7EFA-9CF7-D9C6-6D17BF62BF75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1017;p59">
              <a:extLst>
                <a:ext uri="{FF2B5EF4-FFF2-40B4-BE49-F238E27FC236}">
                  <a16:creationId xmlns:a16="http://schemas.microsoft.com/office/drawing/2014/main" id="{2FDCEF3E-74D9-85EF-3945-7CB05BE1FDF2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1018;p59">
              <a:extLst>
                <a:ext uri="{FF2B5EF4-FFF2-40B4-BE49-F238E27FC236}">
                  <a16:creationId xmlns:a16="http://schemas.microsoft.com/office/drawing/2014/main" id="{2F0C0835-39C0-6517-72D9-048EF92ACC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596" name="Google Shape;1019;p59">
                <a:extLst>
                  <a:ext uri="{FF2B5EF4-FFF2-40B4-BE49-F238E27FC236}">
                    <a16:creationId xmlns:a16="http://schemas.microsoft.com/office/drawing/2014/main" id="{F97483BC-5AC0-0E19-4237-A1CF035F633C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597" name="Google Shape;1020;p59">
                <a:extLst>
                  <a:ext uri="{FF2B5EF4-FFF2-40B4-BE49-F238E27FC236}">
                    <a16:creationId xmlns:a16="http://schemas.microsoft.com/office/drawing/2014/main" id="{F3A1486E-C590-A6BF-A255-59D63C73225F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1021;p59">
              <a:extLst>
                <a:ext uri="{FF2B5EF4-FFF2-40B4-BE49-F238E27FC236}">
                  <a16:creationId xmlns:a16="http://schemas.microsoft.com/office/drawing/2014/main" id="{918F568F-26F9-C56D-69A3-7DF123605C65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594" name="Google Shape;1022;p59">
                <a:extLst>
                  <a:ext uri="{FF2B5EF4-FFF2-40B4-BE49-F238E27FC236}">
                    <a16:creationId xmlns:a16="http://schemas.microsoft.com/office/drawing/2014/main" id="{44A63844-560B-A685-5EF9-4DDADF37CED0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023;p59">
                <a:extLst>
                  <a:ext uri="{FF2B5EF4-FFF2-40B4-BE49-F238E27FC236}">
                    <a16:creationId xmlns:a16="http://schemas.microsoft.com/office/drawing/2014/main" id="{6FE5D8D2-45A9-D09E-24C8-E301749ED7A1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1024;p59">
              <a:extLst>
                <a:ext uri="{FF2B5EF4-FFF2-40B4-BE49-F238E27FC236}">
                  <a16:creationId xmlns:a16="http://schemas.microsoft.com/office/drawing/2014/main" id="{4DF5B5AA-AC50-81D6-A19B-27991C674C89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25;p59">
              <a:extLst>
                <a:ext uri="{FF2B5EF4-FFF2-40B4-BE49-F238E27FC236}">
                  <a16:creationId xmlns:a16="http://schemas.microsoft.com/office/drawing/2014/main" id="{72B41F4A-EF41-4924-603C-6121BCD05427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26;p59">
              <a:extLst>
                <a:ext uri="{FF2B5EF4-FFF2-40B4-BE49-F238E27FC236}">
                  <a16:creationId xmlns:a16="http://schemas.microsoft.com/office/drawing/2014/main" id="{E31F1A28-C9C2-6F45-9C91-FF8D6ABA1F36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27;p59">
              <a:extLst>
                <a:ext uri="{FF2B5EF4-FFF2-40B4-BE49-F238E27FC236}">
                  <a16:creationId xmlns:a16="http://schemas.microsoft.com/office/drawing/2014/main" id="{C6EDAF4D-262E-2678-A99E-CE1688D45FCB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28;p59">
              <a:extLst>
                <a:ext uri="{FF2B5EF4-FFF2-40B4-BE49-F238E27FC236}">
                  <a16:creationId xmlns:a16="http://schemas.microsoft.com/office/drawing/2014/main" id="{958DB4F7-1208-5D5B-96FE-B31B225B164D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29;p59">
              <a:extLst>
                <a:ext uri="{FF2B5EF4-FFF2-40B4-BE49-F238E27FC236}">
                  <a16:creationId xmlns:a16="http://schemas.microsoft.com/office/drawing/2014/main" id="{6D572A25-2A33-5A20-717C-02F82D44383D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30;p59">
              <a:extLst>
                <a:ext uri="{FF2B5EF4-FFF2-40B4-BE49-F238E27FC236}">
                  <a16:creationId xmlns:a16="http://schemas.microsoft.com/office/drawing/2014/main" id="{31EEAA65-86B1-AEB9-FA0C-F2D6C7C944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31;p59">
              <a:extLst>
                <a:ext uri="{FF2B5EF4-FFF2-40B4-BE49-F238E27FC236}">
                  <a16:creationId xmlns:a16="http://schemas.microsoft.com/office/drawing/2014/main" id="{83879A4D-F33D-198F-4A8D-E4078DC208C2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" name="Google Shape;1032;p59">
              <a:extLst>
                <a:ext uri="{FF2B5EF4-FFF2-40B4-BE49-F238E27FC236}">
                  <a16:creationId xmlns:a16="http://schemas.microsoft.com/office/drawing/2014/main" id="{03FE1D4B-DEFC-AAD2-AA66-0047199CD079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590" name="Google Shape;1033;p59">
                <a:extLst>
                  <a:ext uri="{FF2B5EF4-FFF2-40B4-BE49-F238E27FC236}">
                    <a16:creationId xmlns:a16="http://schemas.microsoft.com/office/drawing/2014/main" id="{5EFA11F7-52BF-E03E-3310-FB2D533892C8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034;p59">
                <a:extLst>
                  <a:ext uri="{FF2B5EF4-FFF2-40B4-BE49-F238E27FC236}">
                    <a16:creationId xmlns:a16="http://schemas.microsoft.com/office/drawing/2014/main" id="{79AA07C5-4F30-7D57-8EBB-F99511C3C123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035;p59">
                <a:extLst>
                  <a:ext uri="{FF2B5EF4-FFF2-40B4-BE49-F238E27FC236}">
                    <a16:creationId xmlns:a16="http://schemas.microsoft.com/office/drawing/2014/main" id="{C73DEFD6-8839-61DC-8875-1E1EF0B4FEA3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036;p59">
                <a:extLst>
                  <a:ext uri="{FF2B5EF4-FFF2-40B4-BE49-F238E27FC236}">
                    <a16:creationId xmlns:a16="http://schemas.microsoft.com/office/drawing/2014/main" id="{7B195E3E-33A0-54D8-7F10-52426001E6E5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7" name="Google Shape;1037;p59">
              <a:extLst>
                <a:ext uri="{FF2B5EF4-FFF2-40B4-BE49-F238E27FC236}">
                  <a16:creationId xmlns:a16="http://schemas.microsoft.com/office/drawing/2014/main" id="{EE854E68-2A5D-FA39-F5F3-65782BDDEF54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38;p59">
              <a:extLst>
                <a:ext uri="{FF2B5EF4-FFF2-40B4-BE49-F238E27FC236}">
                  <a16:creationId xmlns:a16="http://schemas.microsoft.com/office/drawing/2014/main" id="{036A96D2-BB5A-7500-B28E-AD19FE288666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039;p59">
              <a:extLst>
                <a:ext uri="{FF2B5EF4-FFF2-40B4-BE49-F238E27FC236}">
                  <a16:creationId xmlns:a16="http://schemas.microsoft.com/office/drawing/2014/main" id="{751F8EF8-15A4-EADA-A4A7-781908019C44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040;p59">
              <a:extLst>
                <a:ext uri="{FF2B5EF4-FFF2-40B4-BE49-F238E27FC236}">
                  <a16:creationId xmlns:a16="http://schemas.microsoft.com/office/drawing/2014/main" id="{A181AF97-BD5F-668B-0C7B-5B22F540DB08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041;p59">
              <a:extLst>
                <a:ext uri="{FF2B5EF4-FFF2-40B4-BE49-F238E27FC236}">
                  <a16:creationId xmlns:a16="http://schemas.microsoft.com/office/drawing/2014/main" id="{E486C242-1F08-75FF-224E-A0EAB388A404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42;p59">
              <a:extLst>
                <a:ext uri="{FF2B5EF4-FFF2-40B4-BE49-F238E27FC236}">
                  <a16:creationId xmlns:a16="http://schemas.microsoft.com/office/drawing/2014/main" id="{2F91E5F3-73C7-FE7A-B61B-4A6440A24C35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43;p59">
              <a:extLst>
                <a:ext uri="{FF2B5EF4-FFF2-40B4-BE49-F238E27FC236}">
                  <a16:creationId xmlns:a16="http://schemas.microsoft.com/office/drawing/2014/main" id="{C01E0116-ACCC-8FF0-1C77-A14529A09E2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044;p59">
              <a:extLst>
                <a:ext uri="{FF2B5EF4-FFF2-40B4-BE49-F238E27FC236}">
                  <a16:creationId xmlns:a16="http://schemas.microsoft.com/office/drawing/2014/main" id="{B57AA5AD-0188-184E-9E83-3E3D80160223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5" name="Google Shape;1045;p59">
              <a:extLst>
                <a:ext uri="{FF2B5EF4-FFF2-40B4-BE49-F238E27FC236}">
                  <a16:creationId xmlns:a16="http://schemas.microsoft.com/office/drawing/2014/main" id="{10E73FD1-41E8-7EF0-BB73-F184D879863D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586" name="Google Shape;1046;p59">
                <a:extLst>
                  <a:ext uri="{FF2B5EF4-FFF2-40B4-BE49-F238E27FC236}">
                    <a16:creationId xmlns:a16="http://schemas.microsoft.com/office/drawing/2014/main" id="{8E7BD35E-3D3D-65EA-7CE0-81E388CFA083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047;p59">
                <a:extLst>
                  <a:ext uri="{FF2B5EF4-FFF2-40B4-BE49-F238E27FC236}">
                    <a16:creationId xmlns:a16="http://schemas.microsoft.com/office/drawing/2014/main" id="{1582B7B9-BF25-6E7A-E186-CBFB99CE1AAC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048;p59">
                <a:extLst>
                  <a:ext uri="{FF2B5EF4-FFF2-40B4-BE49-F238E27FC236}">
                    <a16:creationId xmlns:a16="http://schemas.microsoft.com/office/drawing/2014/main" id="{73D441F4-3CA8-E80C-46D4-560BF35DE1F3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049;p59">
                <a:extLst>
                  <a:ext uri="{FF2B5EF4-FFF2-40B4-BE49-F238E27FC236}">
                    <a16:creationId xmlns:a16="http://schemas.microsoft.com/office/drawing/2014/main" id="{702C3893-06C3-5D67-7116-AD2C503ADB13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6" name="Google Shape;1050;p59">
              <a:extLst>
                <a:ext uri="{FF2B5EF4-FFF2-40B4-BE49-F238E27FC236}">
                  <a16:creationId xmlns:a16="http://schemas.microsoft.com/office/drawing/2014/main" id="{151F24CF-1CF5-3002-CA5B-D6B1F6E316FF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051;p59">
              <a:extLst>
                <a:ext uri="{FF2B5EF4-FFF2-40B4-BE49-F238E27FC236}">
                  <a16:creationId xmlns:a16="http://schemas.microsoft.com/office/drawing/2014/main" id="{8DA27804-91C9-4952-C36A-DD4614E58CD9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052;p59">
              <a:extLst>
                <a:ext uri="{FF2B5EF4-FFF2-40B4-BE49-F238E27FC236}">
                  <a16:creationId xmlns:a16="http://schemas.microsoft.com/office/drawing/2014/main" id="{0B887897-73E3-DD3E-7FF6-B34377D0C190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053;p59">
              <a:extLst>
                <a:ext uri="{FF2B5EF4-FFF2-40B4-BE49-F238E27FC236}">
                  <a16:creationId xmlns:a16="http://schemas.microsoft.com/office/drawing/2014/main" id="{23C30ABB-FBB6-B125-D507-2034A274A5C9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054;p59">
              <a:extLst>
                <a:ext uri="{FF2B5EF4-FFF2-40B4-BE49-F238E27FC236}">
                  <a16:creationId xmlns:a16="http://schemas.microsoft.com/office/drawing/2014/main" id="{1E5E5731-C465-76E5-E0B6-76955F17126F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55;p59">
              <a:extLst>
                <a:ext uri="{FF2B5EF4-FFF2-40B4-BE49-F238E27FC236}">
                  <a16:creationId xmlns:a16="http://schemas.microsoft.com/office/drawing/2014/main" id="{B572A790-402F-2FAB-56DE-B517E9877549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56;p59">
              <a:extLst>
                <a:ext uri="{FF2B5EF4-FFF2-40B4-BE49-F238E27FC236}">
                  <a16:creationId xmlns:a16="http://schemas.microsoft.com/office/drawing/2014/main" id="{BE4DBD93-0D64-B896-1498-B9CB94A610DE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57;p59">
              <a:extLst>
                <a:ext uri="{FF2B5EF4-FFF2-40B4-BE49-F238E27FC236}">
                  <a16:creationId xmlns:a16="http://schemas.microsoft.com/office/drawing/2014/main" id="{359EADF7-7FA5-E868-5821-B288B8AB37CD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058;p59">
              <a:extLst>
                <a:ext uri="{FF2B5EF4-FFF2-40B4-BE49-F238E27FC236}">
                  <a16:creationId xmlns:a16="http://schemas.microsoft.com/office/drawing/2014/main" id="{FCFF20D9-7327-923D-CE88-E9C58679D3E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059;p59">
              <a:extLst>
                <a:ext uri="{FF2B5EF4-FFF2-40B4-BE49-F238E27FC236}">
                  <a16:creationId xmlns:a16="http://schemas.microsoft.com/office/drawing/2014/main" id="{67FE8F18-E327-C789-644A-AC05DC4425AF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060;p59">
              <a:extLst>
                <a:ext uri="{FF2B5EF4-FFF2-40B4-BE49-F238E27FC236}">
                  <a16:creationId xmlns:a16="http://schemas.microsoft.com/office/drawing/2014/main" id="{4189A2E9-FB5B-C8F3-16EF-0B3B34EDCF94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061;p59">
              <a:extLst>
                <a:ext uri="{FF2B5EF4-FFF2-40B4-BE49-F238E27FC236}">
                  <a16:creationId xmlns:a16="http://schemas.microsoft.com/office/drawing/2014/main" id="{29DD9D8C-92DE-79CA-E790-BFAB399CCC23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062;p59">
              <a:extLst>
                <a:ext uri="{FF2B5EF4-FFF2-40B4-BE49-F238E27FC236}">
                  <a16:creationId xmlns:a16="http://schemas.microsoft.com/office/drawing/2014/main" id="{D9B8D639-A72E-DC7E-6C98-D0B586992532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063;p59">
              <a:extLst>
                <a:ext uri="{FF2B5EF4-FFF2-40B4-BE49-F238E27FC236}">
                  <a16:creationId xmlns:a16="http://schemas.microsoft.com/office/drawing/2014/main" id="{0A843436-4C73-563C-1C43-7A9F74AAC143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064;p59">
              <a:extLst>
                <a:ext uri="{FF2B5EF4-FFF2-40B4-BE49-F238E27FC236}">
                  <a16:creationId xmlns:a16="http://schemas.microsoft.com/office/drawing/2014/main" id="{A2A27C07-33B2-A680-BEC2-35C72995E3F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65;p59">
              <a:extLst>
                <a:ext uri="{FF2B5EF4-FFF2-40B4-BE49-F238E27FC236}">
                  <a16:creationId xmlns:a16="http://schemas.microsoft.com/office/drawing/2014/main" id="{05EBDA55-3108-9157-2E4E-D632187F62F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66;p59">
              <a:extLst>
                <a:ext uri="{FF2B5EF4-FFF2-40B4-BE49-F238E27FC236}">
                  <a16:creationId xmlns:a16="http://schemas.microsoft.com/office/drawing/2014/main" id="{949470D4-350D-7961-4C24-57AC93BA3262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23" name="Google Shape;1067;p59">
              <a:extLst>
                <a:ext uri="{FF2B5EF4-FFF2-40B4-BE49-F238E27FC236}">
                  <a16:creationId xmlns:a16="http://schemas.microsoft.com/office/drawing/2014/main" id="{B3AB8F45-B9A2-C5D9-F13E-510B5366CD81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68;p59">
              <a:extLst>
                <a:ext uri="{FF2B5EF4-FFF2-40B4-BE49-F238E27FC236}">
                  <a16:creationId xmlns:a16="http://schemas.microsoft.com/office/drawing/2014/main" id="{E1C00A33-28D4-05CB-E95C-4E640C9A9260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069;p59">
              <a:extLst>
                <a:ext uri="{FF2B5EF4-FFF2-40B4-BE49-F238E27FC236}">
                  <a16:creationId xmlns:a16="http://schemas.microsoft.com/office/drawing/2014/main" id="{23661B89-3DB6-5F17-2D04-390516E38A91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070;p59">
              <a:extLst>
                <a:ext uri="{FF2B5EF4-FFF2-40B4-BE49-F238E27FC236}">
                  <a16:creationId xmlns:a16="http://schemas.microsoft.com/office/drawing/2014/main" id="{EFB22D7E-B579-956C-6BB4-2956A4D2980F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071;p59">
              <a:extLst>
                <a:ext uri="{FF2B5EF4-FFF2-40B4-BE49-F238E27FC236}">
                  <a16:creationId xmlns:a16="http://schemas.microsoft.com/office/drawing/2014/main" id="{1CA1F205-CF9D-9E3C-306B-ED08970C312A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072;p59">
              <a:extLst>
                <a:ext uri="{FF2B5EF4-FFF2-40B4-BE49-F238E27FC236}">
                  <a16:creationId xmlns:a16="http://schemas.microsoft.com/office/drawing/2014/main" id="{0E96F248-713E-44C7-FCF5-1CA88FCC9C50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073;p59">
              <a:extLst>
                <a:ext uri="{FF2B5EF4-FFF2-40B4-BE49-F238E27FC236}">
                  <a16:creationId xmlns:a16="http://schemas.microsoft.com/office/drawing/2014/main" id="{B517F201-6FFF-7730-ADBC-C3AE48BE770D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074;p59">
              <a:extLst>
                <a:ext uri="{FF2B5EF4-FFF2-40B4-BE49-F238E27FC236}">
                  <a16:creationId xmlns:a16="http://schemas.microsoft.com/office/drawing/2014/main" id="{A0D15E18-F49E-9F70-C9DB-A052FE428816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75;p59">
              <a:extLst>
                <a:ext uri="{FF2B5EF4-FFF2-40B4-BE49-F238E27FC236}">
                  <a16:creationId xmlns:a16="http://schemas.microsoft.com/office/drawing/2014/main" id="{8E03587C-F6F0-F466-0260-314E409BEF3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76;p59">
              <a:extLst>
                <a:ext uri="{FF2B5EF4-FFF2-40B4-BE49-F238E27FC236}">
                  <a16:creationId xmlns:a16="http://schemas.microsoft.com/office/drawing/2014/main" id="{FF401536-82E3-C7F3-BA7A-95A933670937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77;p59">
              <a:extLst>
                <a:ext uri="{FF2B5EF4-FFF2-40B4-BE49-F238E27FC236}">
                  <a16:creationId xmlns:a16="http://schemas.microsoft.com/office/drawing/2014/main" id="{3ACB8FE3-CC83-E4DD-265F-4C12ACA14D47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78;p59">
              <a:extLst>
                <a:ext uri="{FF2B5EF4-FFF2-40B4-BE49-F238E27FC236}">
                  <a16:creationId xmlns:a16="http://schemas.microsoft.com/office/drawing/2014/main" id="{A7E42950-1073-86E1-F7D0-8B131B85A54A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35" name="Google Shape;1079;p59">
              <a:extLst>
                <a:ext uri="{FF2B5EF4-FFF2-40B4-BE49-F238E27FC236}">
                  <a16:creationId xmlns:a16="http://schemas.microsoft.com/office/drawing/2014/main" id="{094229BD-0DA0-8E7A-6616-4A90E46CF9F1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80;p59">
              <a:extLst>
                <a:ext uri="{FF2B5EF4-FFF2-40B4-BE49-F238E27FC236}">
                  <a16:creationId xmlns:a16="http://schemas.microsoft.com/office/drawing/2014/main" id="{ABC0DFD4-1A9D-520A-81FD-5707712C41BF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81;p59">
              <a:extLst>
                <a:ext uri="{FF2B5EF4-FFF2-40B4-BE49-F238E27FC236}">
                  <a16:creationId xmlns:a16="http://schemas.microsoft.com/office/drawing/2014/main" id="{8A53AF7F-675C-88B5-9FEC-D2A08E78734C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82;p59">
              <a:extLst>
                <a:ext uri="{FF2B5EF4-FFF2-40B4-BE49-F238E27FC236}">
                  <a16:creationId xmlns:a16="http://schemas.microsoft.com/office/drawing/2014/main" id="{ED3AF590-FFCB-81BA-016C-A64955B9ED32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83;p59">
              <a:extLst>
                <a:ext uri="{FF2B5EF4-FFF2-40B4-BE49-F238E27FC236}">
                  <a16:creationId xmlns:a16="http://schemas.microsoft.com/office/drawing/2014/main" id="{5612C414-A836-C47A-143F-BF0016F6E87B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84;p59">
              <a:extLst>
                <a:ext uri="{FF2B5EF4-FFF2-40B4-BE49-F238E27FC236}">
                  <a16:creationId xmlns:a16="http://schemas.microsoft.com/office/drawing/2014/main" id="{1F7B9096-28CB-7FDC-E69D-81B8F7FBA120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85;p59">
              <a:extLst>
                <a:ext uri="{FF2B5EF4-FFF2-40B4-BE49-F238E27FC236}">
                  <a16:creationId xmlns:a16="http://schemas.microsoft.com/office/drawing/2014/main" id="{3F91365F-4BC4-6869-3F62-9EE473BCAF50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86;p59">
              <a:extLst>
                <a:ext uri="{FF2B5EF4-FFF2-40B4-BE49-F238E27FC236}">
                  <a16:creationId xmlns:a16="http://schemas.microsoft.com/office/drawing/2014/main" id="{2997475F-942F-48F5-E2F1-6D1B87BEE795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87;p59">
              <a:extLst>
                <a:ext uri="{FF2B5EF4-FFF2-40B4-BE49-F238E27FC236}">
                  <a16:creationId xmlns:a16="http://schemas.microsoft.com/office/drawing/2014/main" id="{2D9707B2-519E-5C7F-C103-ABFA1DDA7451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88;p59">
              <a:extLst>
                <a:ext uri="{FF2B5EF4-FFF2-40B4-BE49-F238E27FC236}">
                  <a16:creationId xmlns:a16="http://schemas.microsoft.com/office/drawing/2014/main" id="{D283F69F-456E-29F0-2704-CAC6D9FE0A62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089;p59">
              <a:extLst>
                <a:ext uri="{FF2B5EF4-FFF2-40B4-BE49-F238E27FC236}">
                  <a16:creationId xmlns:a16="http://schemas.microsoft.com/office/drawing/2014/main" id="{834A4F41-A03A-27A4-8930-B1D24AB7A258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090;p59">
              <a:extLst>
                <a:ext uri="{FF2B5EF4-FFF2-40B4-BE49-F238E27FC236}">
                  <a16:creationId xmlns:a16="http://schemas.microsoft.com/office/drawing/2014/main" id="{C7AF6EE3-9442-A905-15E9-CB127EDA1910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091;p59">
              <a:extLst>
                <a:ext uri="{FF2B5EF4-FFF2-40B4-BE49-F238E27FC236}">
                  <a16:creationId xmlns:a16="http://schemas.microsoft.com/office/drawing/2014/main" id="{C46A1821-762E-44ED-98B7-F1B07BA9901E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1092;p59">
              <a:extLst>
                <a:ext uri="{FF2B5EF4-FFF2-40B4-BE49-F238E27FC236}">
                  <a16:creationId xmlns:a16="http://schemas.microsoft.com/office/drawing/2014/main" id="{994BE1D0-2ADE-E9D1-9A06-50B4985C10EB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584" name="Google Shape;1093;p59">
                <a:extLst>
                  <a:ext uri="{FF2B5EF4-FFF2-40B4-BE49-F238E27FC236}">
                    <a16:creationId xmlns:a16="http://schemas.microsoft.com/office/drawing/2014/main" id="{06EF6AD7-0F3D-3DF4-09B0-48D66105D61B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094;p59">
                <a:extLst>
                  <a:ext uri="{FF2B5EF4-FFF2-40B4-BE49-F238E27FC236}">
                    <a16:creationId xmlns:a16="http://schemas.microsoft.com/office/drawing/2014/main" id="{7C534058-EB91-0F09-FD3B-1C1F2055AA2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" name="Google Shape;1095;p59">
              <a:extLst>
                <a:ext uri="{FF2B5EF4-FFF2-40B4-BE49-F238E27FC236}">
                  <a16:creationId xmlns:a16="http://schemas.microsoft.com/office/drawing/2014/main" id="{86637812-07D6-B6A7-32E1-5472A9ED8CD6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96;p59">
              <a:extLst>
                <a:ext uri="{FF2B5EF4-FFF2-40B4-BE49-F238E27FC236}">
                  <a16:creationId xmlns:a16="http://schemas.microsoft.com/office/drawing/2014/main" id="{F1F79115-11EC-C27A-5640-5F354CDC0035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97;p59">
              <a:extLst>
                <a:ext uri="{FF2B5EF4-FFF2-40B4-BE49-F238E27FC236}">
                  <a16:creationId xmlns:a16="http://schemas.microsoft.com/office/drawing/2014/main" id="{0A770A06-6C2A-F9E4-9054-2C534640B837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098;p59">
              <a:extLst>
                <a:ext uri="{FF2B5EF4-FFF2-40B4-BE49-F238E27FC236}">
                  <a16:creationId xmlns:a16="http://schemas.microsoft.com/office/drawing/2014/main" id="{54DFA7DB-3109-5811-323A-73EA9EE5A830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099;p59">
              <a:extLst>
                <a:ext uri="{FF2B5EF4-FFF2-40B4-BE49-F238E27FC236}">
                  <a16:creationId xmlns:a16="http://schemas.microsoft.com/office/drawing/2014/main" id="{050E4056-CCA9-F057-1F42-60D3E0F38988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100;p59">
              <a:extLst>
                <a:ext uri="{FF2B5EF4-FFF2-40B4-BE49-F238E27FC236}">
                  <a16:creationId xmlns:a16="http://schemas.microsoft.com/office/drawing/2014/main" id="{BFEA00D4-F429-A7D8-0712-4D16B81C4FCE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101;p59">
              <a:extLst>
                <a:ext uri="{FF2B5EF4-FFF2-40B4-BE49-F238E27FC236}">
                  <a16:creationId xmlns:a16="http://schemas.microsoft.com/office/drawing/2014/main" id="{425EBC17-0233-90D8-A566-6667C6757298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102;p59">
              <a:extLst>
                <a:ext uri="{FF2B5EF4-FFF2-40B4-BE49-F238E27FC236}">
                  <a16:creationId xmlns:a16="http://schemas.microsoft.com/office/drawing/2014/main" id="{397EA31C-1282-65CF-461A-8E4A533EC0D5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103;p59">
              <a:extLst>
                <a:ext uri="{FF2B5EF4-FFF2-40B4-BE49-F238E27FC236}">
                  <a16:creationId xmlns:a16="http://schemas.microsoft.com/office/drawing/2014/main" id="{95AF58D2-FC35-CCC1-2EBF-0BEC9F8543D9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58" name="Google Shape;1104;p59">
              <a:extLst>
                <a:ext uri="{FF2B5EF4-FFF2-40B4-BE49-F238E27FC236}">
                  <a16:creationId xmlns:a16="http://schemas.microsoft.com/office/drawing/2014/main" id="{B0763CCC-5F96-8233-6863-CDFA6619D82C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105;p59">
              <a:extLst>
                <a:ext uri="{FF2B5EF4-FFF2-40B4-BE49-F238E27FC236}">
                  <a16:creationId xmlns:a16="http://schemas.microsoft.com/office/drawing/2014/main" id="{62770A0D-82DC-9181-86B4-5038E7C676DC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106;p59">
              <a:extLst>
                <a:ext uri="{FF2B5EF4-FFF2-40B4-BE49-F238E27FC236}">
                  <a16:creationId xmlns:a16="http://schemas.microsoft.com/office/drawing/2014/main" id="{DA2E46BC-9168-E5BD-082E-FBD66BF7BA14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107;p59">
              <a:extLst>
                <a:ext uri="{FF2B5EF4-FFF2-40B4-BE49-F238E27FC236}">
                  <a16:creationId xmlns:a16="http://schemas.microsoft.com/office/drawing/2014/main" id="{D7652B4C-DA28-DA98-4F26-6CEE1F5139B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108;p59">
              <a:extLst>
                <a:ext uri="{FF2B5EF4-FFF2-40B4-BE49-F238E27FC236}">
                  <a16:creationId xmlns:a16="http://schemas.microsoft.com/office/drawing/2014/main" id="{52391F53-7B4D-8259-BA98-A5823D25F6F3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109;p59">
              <a:extLst>
                <a:ext uri="{FF2B5EF4-FFF2-40B4-BE49-F238E27FC236}">
                  <a16:creationId xmlns:a16="http://schemas.microsoft.com/office/drawing/2014/main" id="{1D127B2C-17E3-F923-F317-8A1678A6C7F5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110;p59">
              <a:extLst>
                <a:ext uri="{FF2B5EF4-FFF2-40B4-BE49-F238E27FC236}">
                  <a16:creationId xmlns:a16="http://schemas.microsoft.com/office/drawing/2014/main" id="{03D851C2-F31C-DE44-97D4-CBE1C4E98EB7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111;p59">
              <a:extLst>
                <a:ext uri="{FF2B5EF4-FFF2-40B4-BE49-F238E27FC236}">
                  <a16:creationId xmlns:a16="http://schemas.microsoft.com/office/drawing/2014/main" id="{20394B5C-D70F-D997-682E-D68C6661B165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112;p59">
              <a:extLst>
                <a:ext uri="{FF2B5EF4-FFF2-40B4-BE49-F238E27FC236}">
                  <a16:creationId xmlns:a16="http://schemas.microsoft.com/office/drawing/2014/main" id="{510726DC-13E3-28E9-38DC-554EC6678210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113;p59">
              <a:extLst>
                <a:ext uri="{FF2B5EF4-FFF2-40B4-BE49-F238E27FC236}">
                  <a16:creationId xmlns:a16="http://schemas.microsoft.com/office/drawing/2014/main" id="{4E4642C3-83A7-4F09-1591-31464966CB64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68" name="Google Shape;1114;p59">
              <a:extLst>
                <a:ext uri="{FF2B5EF4-FFF2-40B4-BE49-F238E27FC236}">
                  <a16:creationId xmlns:a16="http://schemas.microsoft.com/office/drawing/2014/main" id="{301F02D9-4E7F-34DB-E694-6B1B10A79C41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115;p59">
              <a:extLst>
                <a:ext uri="{FF2B5EF4-FFF2-40B4-BE49-F238E27FC236}">
                  <a16:creationId xmlns:a16="http://schemas.microsoft.com/office/drawing/2014/main" id="{0BB7715F-0C4F-FDE9-65D3-2B9EB36ADD3B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116;p59">
              <a:extLst>
                <a:ext uri="{FF2B5EF4-FFF2-40B4-BE49-F238E27FC236}">
                  <a16:creationId xmlns:a16="http://schemas.microsoft.com/office/drawing/2014/main" id="{2EF2998E-D3E6-6DE5-D002-32330060CA02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117;p59">
              <a:extLst>
                <a:ext uri="{FF2B5EF4-FFF2-40B4-BE49-F238E27FC236}">
                  <a16:creationId xmlns:a16="http://schemas.microsoft.com/office/drawing/2014/main" id="{E9292DA3-5551-4B59-7A34-15966C88BD00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118;p59">
              <a:extLst>
                <a:ext uri="{FF2B5EF4-FFF2-40B4-BE49-F238E27FC236}">
                  <a16:creationId xmlns:a16="http://schemas.microsoft.com/office/drawing/2014/main" id="{5D11012E-A7EF-DE74-0912-9DB420D66DB3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119;p59">
              <a:extLst>
                <a:ext uri="{FF2B5EF4-FFF2-40B4-BE49-F238E27FC236}">
                  <a16:creationId xmlns:a16="http://schemas.microsoft.com/office/drawing/2014/main" id="{49092937-7394-0AD5-3916-175DF0CEB3AE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74" name="Google Shape;1120;p59">
              <a:extLst>
                <a:ext uri="{FF2B5EF4-FFF2-40B4-BE49-F238E27FC236}">
                  <a16:creationId xmlns:a16="http://schemas.microsoft.com/office/drawing/2014/main" id="{A835B1DD-3CE4-F151-9395-8D5A09B48A20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121;p59">
              <a:extLst>
                <a:ext uri="{FF2B5EF4-FFF2-40B4-BE49-F238E27FC236}">
                  <a16:creationId xmlns:a16="http://schemas.microsoft.com/office/drawing/2014/main" id="{CFBCB9F1-64CF-C3CD-8AC9-3D765CCA9A31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122;p59">
              <a:extLst>
                <a:ext uri="{FF2B5EF4-FFF2-40B4-BE49-F238E27FC236}">
                  <a16:creationId xmlns:a16="http://schemas.microsoft.com/office/drawing/2014/main" id="{46E699CB-F0F6-50F3-8A46-255B39D13690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123;p59">
              <a:extLst>
                <a:ext uri="{FF2B5EF4-FFF2-40B4-BE49-F238E27FC236}">
                  <a16:creationId xmlns:a16="http://schemas.microsoft.com/office/drawing/2014/main" id="{C9158216-30ED-CB62-020C-4F37618260A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124;p59">
              <a:extLst>
                <a:ext uri="{FF2B5EF4-FFF2-40B4-BE49-F238E27FC236}">
                  <a16:creationId xmlns:a16="http://schemas.microsoft.com/office/drawing/2014/main" id="{996F3FC5-CEED-671D-0F87-11FF1D7AC4C0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125;p59">
              <a:extLst>
                <a:ext uri="{FF2B5EF4-FFF2-40B4-BE49-F238E27FC236}">
                  <a16:creationId xmlns:a16="http://schemas.microsoft.com/office/drawing/2014/main" id="{3F62D433-054C-4B55-2AF9-D320F51840F0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126;p59">
              <a:extLst>
                <a:ext uri="{FF2B5EF4-FFF2-40B4-BE49-F238E27FC236}">
                  <a16:creationId xmlns:a16="http://schemas.microsoft.com/office/drawing/2014/main" id="{9E2BB659-19CC-25E4-7FF3-1BD27957968C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127;p59">
              <a:extLst>
                <a:ext uri="{FF2B5EF4-FFF2-40B4-BE49-F238E27FC236}">
                  <a16:creationId xmlns:a16="http://schemas.microsoft.com/office/drawing/2014/main" id="{17937BAA-52EC-B2C8-36D6-3324EBA6D5A1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128;p59">
              <a:extLst>
                <a:ext uri="{FF2B5EF4-FFF2-40B4-BE49-F238E27FC236}">
                  <a16:creationId xmlns:a16="http://schemas.microsoft.com/office/drawing/2014/main" id="{5EE64CC7-D82D-53CE-CB32-FD9993D708B0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129;p59">
              <a:extLst>
                <a:ext uri="{FF2B5EF4-FFF2-40B4-BE49-F238E27FC236}">
                  <a16:creationId xmlns:a16="http://schemas.microsoft.com/office/drawing/2014/main" id="{AFDBE057-C3EB-AB16-CC83-C1E5B1ADFC75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3FD4745B-E73A-B9C0-A9F5-F23259292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06648" flipV="1">
            <a:off x="6742521" y="2993772"/>
            <a:ext cx="348020" cy="255235"/>
          </a:xfrm>
          <a:prstGeom prst="rect">
            <a:avLst/>
          </a:prstGeom>
          <a:effectLst/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6900AB4-91B6-F979-899B-F91CEF737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06648" flipV="1">
            <a:off x="5363663" y="2493366"/>
            <a:ext cx="1202619" cy="791035"/>
          </a:xfrm>
          <a:prstGeom prst="rect">
            <a:avLst/>
          </a:prstGeom>
          <a:effectLst/>
        </p:spPr>
      </p:pic>
      <p:sp>
        <p:nvSpPr>
          <p:cNvPr id="13" name="Google Shape;255;p36">
            <a:extLst>
              <a:ext uri="{FF2B5EF4-FFF2-40B4-BE49-F238E27FC236}">
                <a16:creationId xmlns:a16="http://schemas.microsoft.com/office/drawing/2014/main" id="{41CDEB86-2469-CD59-9676-86C7D2C962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375" y="2214971"/>
            <a:ext cx="33288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Education</a:t>
            </a:r>
            <a:endParaRPr dirty="0"/>
          </a:p>
        </p:txBody>
      </p:sp>
      <p:sp>
        <p:nvSpPr>
          <p:cNvPr id="14" name="Google Shape;256;p36">
            <a:extLst>
              <a:ext uri="{FF2B5EF4-FFF2-40B4-BE49-F238E27FC236}">
                <a16:creationId xmlns:a16="http://schemas.microsoft.com/office/drawing/2014/main" id="{C82EDED0-821C-149A-4138-BBDAFBB6A93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6375" y="2671121"/>
            <a:ext cx="3328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Ph.D. in </a:t>
            </a:r>
            <a:r>
              <a:rPr lang="en" b="1" dirty="0"/>
              <a:t>Mechanical Engineering</a:t>
            </a:r>
            <a:endParaRPr lang="en-US" b="1" dirty="0"/>
          </a:p>
        </p:txBody>
      </p:sp>
      <p:sp>
        <p:nvSpPr>
          <p:cNvPr id="15" name="Google Shape;257;p36">
            <a:extLst>
              <a:ext uri="{FF2B5EF4-FFF2-40B4-BE49-F238E27FC236}">
                <a16:creationId xmlns:a16="http://schemas.microsoft.com/office/drawing/2014/main" id="{532801FD-5D12-FDCC-5F38-8ACB813D698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6375" y="3587636"/>
            <a:ext cx="33288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Experience</a:t>
            </a:r>
            <a:endParaRPr dirty="0"/>
          </a:p>
        </p:txBody>
      </p:sp>
      <p:sp>
        <p:nvSpPr>
          <p:cNvPr id="16" name="Google Shape;258;p36">
            <a:extLst>
              <a:ext uri="{FF2B5EF4-FFF2-40B4-BE49-F238E27FC236}">
                <a16:creationId xmlns:a16="http://schemas.microsoft.com/office/drawing/2014/main" id="{B84B61D7-120D-CCDD-A913-EAE701A7C7A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6375" y="4043786"/>
            <a:ext cx="3328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Autonomous Excavation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Safety critical equipments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Real-time applications</a:t>
            </a:r>
          </a:p>
        </p:txBody>
      </p:sp>
      <p:pic>
        <p:nvPicPr>
          <p:cNvPr id="2052" name="Picture 4" descr="A vertical triband design (red, white, red) with a red maple leaf in the centre.">
            <a:extLst>
              <a:ext uri="{FF2B5EF4-FFF2-40B4-BE49-F238E27FC236}">
                <a16:creationId xmlns:a16="http://schemas.microsoft.com/office/drawing/2014/main" id="{60F8FC4A-EF37-F443-A16A-D00795230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23" y="1068421"/>
            <a:ext cx="2157984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81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chine in a room&#10;&#10;Description automatically generated">
            <a:extLst>
              <a:ext uri="{FF2B5EF4-FFF2-40B4-BE49-F238E27FC236}">
                <a16:creationId xmlns:a16="http://schemas.microsoft.com/office/drawing/2014/main" id="{C2B60D4B-7756-5E6C-164A-19EEA2D30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02" y="0"/>
            <a:ext cx="9495693" cy="5143500"/>
          </a:xfrm>
          <a:prstGeom prst="rect">
            <a:avLst/>
          </a:prstGeom>
        </p:spPr>
      </p:pic>
      <p:sp>
        <p:nvSpPr>
          <p:cNvPr id="256" name="Google Shape;256;p36"/>
          <p:cNvSpPr txBox="1">
            <a:spLocks noGrp="1"/>
          </p:cNvSpPr>
          <p:nvPr>
            <p:ph type="subTitle" idx="2"/>
          </p:nvPr>
        </p:nvSpPr>
        <p:spPr>
          <a:xfrm>
            <a:off x="142215" y="2179792"/>
            <a:ext cx="3735123" cy="1851255"/>
          </a:xfrm>
          <a:prstGeom prst="rect">
            <a:avLst/>
          </a:prstGeom>
          <a:solidFill>
            <a:srgbClr val="FFFFFF"/>
          </a:solidFill>
          <a:effectLst>
            <a:glow rad="228600">
              <a:srgbClr val="FFFFFF">
                <a:alpha val="40000"/>
              </a:srgb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 autonomous excavator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Real-time</a:t>
            </a:r>
            <a:r>
              <a:rPr lang="en-US" dirty="0"/>
              <a:t> application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Construction sites </a:t>
            </a:r>
            <a:r>
              <a:rPr lang="en-US" b="1" dirty="0"/>
              <a:t>safety standards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Embedded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B79E9-6FF7-41E4-5324-8E2629749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15" y="1308111"/>
            <a:ext cx="3735123" cy="822065"/>
          </a:xfrm>
          <a:solidFill>
            <a:srgbClr val="FFFFFF"/>
          </a:solidFill>
          <a:effectLst>
            <a:glow rad="228600">
              <a:srgbClr val="FFFFFF">
                <a:alpha val="40000"/>
              </a:srgbClr>
            </a:glow>
          </a:effectLst>
        </p:spPr>
        <p:txBody>
          <a:bodyPr/>
          <a:lstStyle/>
          <a:p>
            <a:r>
              <a:rPr lang="en-US" dirty="0"/>
              <a:t>Research </a:t>
            </a:r>
            <a:r>
              <a:rPr lang="en-US" dirty="0" err="1"/>
              <a:t>Assisstant</a:t>
            </a:r>
            <a:br>
              <a:rPr lang="en-US" dirty="0"/>
            </a:br>
            <a:r>
              <a:rPr lang="en-US" dirty="0"/>
              <a:t>@ </a:t>
            </a:r>
            <a:r>
              <a:rPr lang="en-US" b="1" dirty="0"/>
              <a:t>AVEC LAB</a:t>
            </a:r>
          </a:p>
        </p:txBody>
      </p:sp>
    </p:spTree>
    <p:extLst>
      <p:ext uri="{BB962C8B-B14F-4D97-AF65-F5344CB8AC3E}">
        <p14:creationId xmlns:p14="http://schemas.microsoft.com/office/powerpoint/2010/main" val="4248127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Future</a:t>
            </a:r>
            <a:endParaRPr dirty="0"/>
          </a:p>
        </p:txBody>
      </p:sp>
      <p:grpSp>
        <p:nvGrpSpPr>
          <p:cNvPr id="405" name="Google Shape;872;p59">
            <a:extLst>
              <a:ext uri="{FF2B5EF4-FFF2-40B4-BE49-F238E27FC236}">
                <a16:creationId xmlns:a16="http://schemas.microsoft.com/office/drawing/2014/main" id="{14BE28BA-C320-0BE0-4091-CAB3AD7C670B}"/>
              </a:ext>
            </a:extLst>
          </p:cNvPr>
          <p:cNvGrpSpPr/>
          <p:nvPr/>
        </p:nvGrpSpPr>
        <p:grpSpPr>
          <a:xfrm>
            <a:off x="3692375" y="1879931"/>
            <a:ext cx="5331122" cy="2950933"/>
            <a:chOff x="2654821" y="2311071"/>
            <a:chExt cx="2279715" cy="1262120"/>
          </a:xfrm>
        </p:grpSpPr>
        <p:grpSp>
          <p:nvGrpSpPr>
            <p:cNvPr id="406" name="Google Shape;873;p59">
              <a:extLst>
                <a:ext uri="{FF2B5EF4-FFF2-40B4-BE49-F238E27FC236}">
                  <a16:creationId xmlns:a16="http://schemas.microsoft.com/office/drawing/2014/main" id="{80883202-634E-E54C-937F-A8D70F6AEEC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661" name="Google Shape;874;p59">
                <a:extLst>
                  <a:ext uri="{FF2B5EF4-FFF2-40B4-BE49-F238E27FC236}">
                    <a16:creationId xmlns:a16="http://schemas.microsoft.com/office/drawing/2014/main" id="{41C88C67-A56B-506B-E222-ABD4A77393FC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2" name="Google Shape;875;p59">
                <a:extLst>
                  <a:ext uri="{FF2B5EF4-FFF2-40B4-BE49-F238E27FC236}">
                    <a16:creationId xmlns:a16="http://schemas.microsoft.com/office/drawing/2014/main" id="{98ED5E4B-09A2-94E8-FA9F-5A8825F113F7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876;p59">
              <a:extLst>
                <a:ext uri="{FF2B5EF4-FFF2-40B4-BE49-F238E27FC236}">
                  <a16:creationId xmlns:a16="http://schemas.microsoft.com/office/drawing/2014/main" id="{CF7DB777-7B01-CC93-AC62-19E3BABB8294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653" name="Google Shape;877;p59">
                <a:extLst>
                  <a:ext uri="{FF2B5EF4-FFF2-40B4-BE49-F238E27FC236}">
                    <a16:creationId xmlns:a16="http://schemas.microsoft.com/office/drawing/2014/main" id="{E6485B80-70F3-B316-0445-BA88ACF72CEB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54" name="Google Shape;878;p59">
                <a:extLst>
                  <a:ext uri="{FF2B5EF4-FFF2-40B4-BE49-F238E27FC236}">
                    <a16:creationId xmlns:a16="http://schemas.microsoft.com/office/drawing/2014/main" id="{A6E91E68-517C-8D5A-4D38-D7EB877D345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655" name="Google Shape;879;p59">
                  <a:extLst>
                    <a:ext uri="{FF2B5EF4-FFF2-40B4-BE49-F238E27FC236}">
                      <a16:creationId xmlns:a16="http://schemas.microsoft.com/office/drawing/2014/main" id="{577B891D-3F93-B06C-5168-DA57A55D6594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" name="Google Shape;880;p59">
                  <a:extLst>
                    <a:ext uri="{FF2B5EF4-FFF2-40B4-BE49-F238E27FC236}">
                      <a16:creationId xmlns:a16="http://schemas.microsoft.com/office/drawing/2014/main" id="{E2A70A3E-A03C-C338-117A-1BA6B8FBB28B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881;p59">
                  <a:extLst>
                    <a:ext uri="{FF2B5EF4-FFF2-40B4-BE49-F238E27FC236}">
                      <a16:creationId xmlns:a16="http://schemas.microsoft.com/office/drawing/2014/main" id="{4B495EC0-9F6C-8C92-5C0E-D0B75458BEBE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882;p59">
                  <a:extLst>
                    <a:ext uri="{FF2B5EF4-FFF2-40B4-BE49-F238E27FC236}">
                      <a16:creationId xmlns:a16="http://schemas.microsoft.com/office/drawing/2014/main" id="{A69A32D4-C8E0-F0A5-8DFE-1DD146870366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883;p59">
                  <a:extLst>
                    <a:ext uri="{FF2B5EF4-FFF2-40B4-BE49-F238E27FC236}">
                      <a16:creationId xmlns:a16="http://schemas.microsoft.com/office/drawing/2014/main" id="{03EAE3A3-9E5F-1BCC-29A4-D43583DEF05D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660" name="Google Shape;884;p59">
                  <a:extLst>
                    <a:ext uri="{FF2B5EF4-FFF2-40B4-BE49-F238E27FC236}">
                      <a16:creationId xmlns:a16="http://schemas.microsoft.com/office/drawing/2014/main" id="{4933B33C-25E7-55DD-4218-A57274AA350F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" name="Google Shape;885;p59">
              <a:extLst>
                <a:ext uri="{FF2B5EF4-FFF2-40B4-BE49-F238E27FC236}">
                  <a16:creationId xmlns:a16="http://schemas.microsoft.com/office/drawing/2014/main" id="{EA1B0172-86E5-11A3-8CDE-9A4F39473754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651" name="Google Shape;886;p59">
                <a:extLst>
                  <a:ext uri="{FF2B5EF4-FFF2-40B4-BE49-F238E27FC236}">
                    <a16:creationId xmlns:a16="http://schemas.microsoft.com/office/drawing/2014/main" id="{B977B1D1-C908-D49F-01AC-7931889DBDE8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Google Shape;887;p59">
                <a:extLst>
                  <a:ext uri="{FF2B5EF4-FFF2-40B4-BE49-F238E27FC236}">
                    <a16:creationId xmlns:a16="http://schemas.microsoft.com/office/drawing/2014/main" id="{6F4AC6C8-BC84-D64F-1D03-C8EC19023364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888;p59">
              <a:extLst>
                <a:ext uri="{FF2B5EF4-FFF2-40B4-BE49-F238E27FC236}">
                  <a16:creationId xmlns:a16="http://schemas.microsoft.com/office/drawing/2014/main" id="{17EF20DD-EB13-3025-EB4B-BD0762D8B3FB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645" name="Google Shape;889;p59">
                <a:extLst>
                  <a:ext uri="{FF2B5EF4-FFF2-40B4-BE49-F238E27FC236}">
                    <a16:creationId xmlns:a16="http://schemas.microsoft.com/office/drawing/2014/main" id="{831A18A6-76DC-2AB5-D024-620F284C1ECD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" name="Google Shape;890;p59">
                <a:extLst>
                  <a:ext uri="{FF2B5EF4-FFF2-40B4-BE49-F238E27FC236}">
                    <a16:creationId xmlns:a16="http://schemas.microsoft.com/office/drawing/2014/main" id="{EF84BFA4-CF0E-D6B1-EBE9-BB988171E025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91;p59">
                <a:extLst>
                  <a:ext uri="{FF2B5EF4-FFF2-40B4-BE49-F238E27FC236}">
                    <a16:creationId xmlns:a16="http://schemas.microsoft.com/office/drawing/2014/main" id="{1572EB6F-F5C8-5218-FEAB-14758FCD7931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92;p59">
                <a:extLst>
                  <a:ext uri="{FF2B5EF4-FFF2-40B4-BE49-F238E27FC236}">
                    <a16:creationId xmlns:a16="http://schemas.microsoft.com/office/drawing/2014/main" id="{F0960067-0673-45F9-AC69-88F131A9BBC1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93;p59">
                <a:extLst>
                  <a:ext uri="{FF2B5EF4-FFF2-40B4-BE49-F238E27FC236}">
                    <a16:creationId xmlns:a16="http://schemas.microsoft.com/office/drawing/2014/main" id="{148C2A61-03DA-E9B1-E516-162235A9A4BA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94;p59">
                <a:extLst>
                  <a:ext uri="{FF2B5EF4-FFF2-40B4-BE49-F238E27FC236}">
                    <a16:creationId xmlns:a16="http://schemas.microsoft.com/office/drawing/2014/main" id="{08CE822C-6E01-0C6E-8092-8DBA777F978B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895;p59">
              <a:extLst>
                <a:ext uri="{FF2B5EF4-FFF2-40B4-BE49-F238E27FC236}">
                  <a16:creationId xmlns:a16="http://schemas.microsoft.com/office/drawing/2014/main" id="{2145F433-45B2-9BD4-6274-FF5D91CC76A6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643" name="Google Shape;896;p59">
                <a:extLst>
                  <a:ext uri="{FF2B5EF4-FFF2-40B4-BE49-F238E27FC236}">
                    <a16:creationId xmlns:a16="http://schemas.microsoft.com/office/drawing/2014/main" id="{47EBB50D-CEC8-38E2-FAD5-3F1C2BAFC5AC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97;p59">
                <a:extLst>
                  <a:ext uri="{FF2B5EF4-FFF2-40B4-BE49-F238E27FC236}">
                    <a16:creationId xmlns:a16="http://schemas.microsoft.com/office/drawing/2014/main" id="{5CBA88D6-E1D7-DC3F-B848-B3FE8C375BD8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1" name="Google Shape;898;p59">
              <a:extLst>
                <a:ext uri="{FF2B5EF4-FFF2-40B4-BE49-F238E27FC236}">
                  <a16:creationId xmlns:a16="http://schemas.microsoft.com/office/drawing/2014/main" id="{144E2C87-8B5C-7CAA-411E-63DD48B8E257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640" name="Google Shape;899;p59">
                <a:extLst>
                  <a:ext uri="{FF2B5EF4-FFF2-40B4-BE49-F238E27FC236}">
                    <a16:creationId xmlns:a16="http://schemas.microsoft.com/office/drawing/2014/main" id="{2A9E5BD0-187C-1627-4167-26A01FFB0511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900;p59">
                <a:extLst>
                  <a:ext uri="{FF2B5EF4-FFF2-40B4-BE49-F238E27FC236}">
                    <a16:creationId xmlns:a16="http://schemas.microsoft.com/office/drawing/2014/main" id="{21E57EE5-9B74-534C-B42F-6C18411AC714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Google Shape;901;p59">
                <a:extLst>
                  <a:ext uri="{FF2B5EF4-FFF2-40B4-BE49-F238E27FC236}">
                    <a16:creationId xmlns:a16="http://schemas.microsoft.com/office/drawing/2014/main" id="{D09CB6E8-94AA-901B-1B81-2D77B8D0F9A2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2" name="Google Shape;902;p59">
              <a:extLst>
                <a:ext uri="{FF2B5EF4-FFF2-40B4-BE49-F238E27FC236}">
                  <a16:creationId xmlns:a16="http://schemas.microsoft.com/office/drawing/2014/main" id="{70A94F9B-7ADB-3DBB-598C-4EC5EDC98437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638" name="Google Shape;903;p59">
                <a:extLst>
                  <a:ext uri="{FF2B5EF4-FFF2-40B4-BE49-F238E27FC236}">
                    <a16:creationId xmlns:a16="http://schemas.microsoft.com/office/drawing/2014/main" id="{31106E2D-DE78-CFA0-8C24-7E7F47AC818E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904;p59">
                <a:extLst>
                  <a:ext uri="{FF2B5EF4-FFF2-40B4-BE49-F238E27FC236}">
                    <a16:creationId xmlns:a16="http://schemas.microsoft.com/office/drawing/2014/main" id="{2682BFC8-61D7-C033-C911-09BE1278175F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3" name="Google Shape;905;p59">
              <a:extLst>
                <a:ext uri="{FF2B5EF4-FFF2-40B4-BE49-F238E27FC236}">
                  <a16:creationId xmlns:a16="http://schemas.microsoft.com/office/drawing/2014/main" id="{7DD15C47-87FB-A2E4-DCA7-B207117935D8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636" name="Google Shape;906;p59">
                <a:extLst>
                  <a:ext uri="{FF2B5EF4-FFF2-40B4-BE49-F238E27FC236}">
                    <a16:creationId xmlns:a16="http://schemas.microsoft.com/office/drawing/2014/main" id="{C9B409CB-014D-03A6-657D-7B612FEABD0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Google Shape;907;p59">
                <a:extLst>
                  <a:ext uri="{FF2B5EF4-FFF2-40B4-BE49-F238E27FC236}">
                    <a16:creationId xmlns:a16="http://schemas.microsoft.com/office/drawing/2014/main" id="{8788E0E5-5B05-1A47-DE90-C97C19835094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908;p59">
              <a:extLst>
                <a:ext uri="{FF2B5EF4-FFF2-40B4-BE49-F238E27FC236}">
                  <a16:creationId xmlns:a16="http://schemas.microsoft.com/office/drawing/2014/main" id="{B2AC978A-D2A6-1E86-53C4-0D51E327B45E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632" name="Google Shape;909;p59">
                <a:extLst>
                  <a:ext uri="{FF2B5EF4-FFF2-40B4-BE49-F238E27FC236}">
                    <a16:creationId xmlns:a16="http://schemas.microsoft.com/office/drawing/2014/main" id="{A77F9ED2-FF01-E7CF-EE2F-355EDA04364A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3" name="Google Shape;910;p59">
                <a:extLst>
                  <a:ext uri="{FF2B5EF4-FFF2-40B4-BE49-F238E27FC236}">
                    <a16:creationId xmlns:a16="http://schemas.microsoft.com/office/drawing/2014/main" id="{8AF5379F-0424-A769-1872-23FBEA42C225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634" name="Google Shape;911;p59">
                  <a:extLst>
                    <a:ext uri="{FF2B5EF4-FFF2-40B4-BE49-F238E27FC236}">
                      <a16:creationId xmlns:a16="http://schemas.microsoft.com/office/drawing/2014/main" id="{D3880296-C127-2A3B-9B52-1F7C06664D3D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912;p59">
                  <a:extLst>
                    <a:ext uri="{FF2B5EF4-FFF2-40B4-BE49-F238E27FC236}">
                      <a16:creationId xmlns:a16="http://schemas.microsoft.com/office/drawing/2014/main" id="{0CA6ED40-3AEF-EF14-62C2-9BB3E007184A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>
                  <a:solidFill>
                    <a:srgbClr val="5F7D95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5" name="Google Shape;913;p59">
              <a:extLst>
                <a:ext uri="{FF2B5EF4-FFF2-40B4-BE49-F238E27FC236}">
                  <a16:creationId xmlns:a16="http://schemas.microsoft.com/office/drawing/2014/main" id="{88244FF8-8EA7-D896-7ACD-2525BF176078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630" name="Google Shape;914;p59">
                <a:extLst>
                  <a:ext uri="{FF2B5EF4-FFF2-40B4-BE49-F238E27FC236}">
                    <a16:creationId xmlns:a16="http://schemas.microsoft.com/office/drawing/2014/main" id="{38424EA3-C26F-06A0-FCE4-0A6210854180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Google Shape;915;p59">
                <a:extLst>
                  <a:ext uri="{FF2B5EF4-FFF2-40B4-BE49-F238E27FC236}">
                    <a16:creationId xmlns:a16="http://schemas.microsoft.com/office/drawing/2014/main" id="{7EFE524A-83B1-063F-6330-BF411866F4F9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416" name="Google Shape;916;p59">
              <a:extLst>
                <a:ext uri="{FF2B5EF4-FFF2-40B4-BE49-F238E27FC236}">
                  <a16:creationId xmlns:a16="http://schemas.microsoft.com/office/drawing/2014/main" id="{CF14A4CF-29B4-3270-40E6-0E84B848AE46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628" name="Google Shape;917;p59">
                <a:extLst>
                  <a:ext uri="{FF2B5EF4-FFF2-40B4-BE49-F238E27FC236}">
                    <a16:creationId xmlns:a16="http://schemas.microsoft.com/office/drawing/2014/main" id="{8FD2F6F0-7163-EE73-CF9D-E5A36D3109D3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Google Shape;918;p59">
                <a:extLst>
                  <a:ext uri="{FF2B5EF4-FFF2-40B4-BE49-F238E27FC236}">
                    <a16:creationId xmlns:a16="http://schemas.microsoft.com/office/drawing/2014/main" id="{1FB435FE-125D-1275-C99B-2DCF51A9D587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919;p59">
              <a:extLst>
                <a:ext uri="{FF2B5EF4-FFF2-40B4-BE49-F238E27FC236}">
                  <a16:creationId xmlns:a16="http://schemas.microsoft.com/office/drawing/2014/main" id="{3EF77945-136D-B2EE-A6AB-E45D18F3DBC5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626" name="Google Shape;920;p59">
                <a:extLst>
                  <a:ext uri="{FF2B5EF4-FFF2-40B4-BE49-F238E27FC236}">
                    <a16:creationId xmlns:a16="http://schemas.microsoft.com/office/drawing/2014/main" id="{9F9AFA64-0B2A-1A0C-9447-C0ABCD4B40EE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Google Shape;921;p59">
                <a:extLst>
                  <a:ext uri="{FF2B5EF4-FFF2-40B4-BE49-F238E27FC236}">
                    <a16:creationId xmlns:a16="http://schemas.microsoft.com/office/drawing/2014/main" id="{14B43309-861B-B10C-EA2D-9751435D8A32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922;p59">
              <a:extLst>
                <a:ext uri="{FF2B5EF4-FFF2-40B4-BE49-F238E27FC236}">
                  <a16:creationId xmlns:a16="http://schemas.microsoft.com/office/drawing/2014/main" id="{C5072E5D-E1B1-C883-1283-B5F08E62BFE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23;p59">
              <a:extLst>
                <a:ext uri="{FF2B5EF4-FFF2-40B4-BE49-F238E27FC236}">
                  <a16:creationId xmlns:a16="http://schemas.microsoft.com/office/drawing/2014/main" id="{6D77846D-087B-CDBA-A851-12E25ACDE852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924;p59">
              <a:extLst>
                <a:ext uri="{FF2B5EF4-FFF2-40B4-BE49-F238E27FC236}">
                  <a16:creationId xmlns:a16="http://schemas.microsoft.com/office/drawing/2014/main" id="{20EB8C6D-2A37-A023-3C6B-2D759FDE47EF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421" name="Google Shape;925;p59">
              <a:extLst>
                <a:ext uri="{FF2B5EF4-FFF2-40B4-BE49-F238E27FC236}">
                  <a16:creationId xmlns:a16="http://schemas.microsoft.com/office/drawing/2014/main" id="{B3CA4752-C2AC-E4CB-2D49-AC3151AC02F8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610" name="Google Shape;926;p59">
                <a:extLst>
                  <a:ext uri="{FF2B5EF4-FFF2-40B4-BE49-F238E27FC236}">
                    <a16:creationId xmlns:a16="http://schemas.microsoft.com/office/drawing/2014/main" id="{DBB7447F-B450-5FE8-6E59-C906C2403662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927;p59">
                <a:extLst>
                  <a:ext uri="{FF2B5EF4-FFF2-40B4-BE49-F238E27FC236}">
                    <a16:creationId xmlns:a16="http://schemas.microsoft.com/office/drawing/2014/main" id="{E9202B4C-B646-CDF9-42AC-8CC45AECDE47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928;p59">
                <a:extLst>
                  <a:ext uri="{FF2B5EF4-FFF2-40B4-BE49-F238E27FC236}">
                    <a16:creationId xmlns:a16="http://schemas.microsoft.com/office/drawing/2014/main" id="{BEEA2DBC-1F4C-1AC3-A921-5653285CD66C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929;p59">
                <a:extLst>
                  <a:ext uri="{FF2B5EF4-FFF2-40B4-BE49-F238E27FC236}">
                    <a16:creationId xmlns:a16="http://schemas.microsoft.com/office/drawing/2014/main" id="{08FAD942-3F13-3D46-6589-6FB5E5BBF7F9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930;p59">
                <a:extLst>
                  <a:ext uri="{FF2B5EF4-FFF2-40B4-BE49-F238E27FC236}">
                    <a16:creationId xmlns:a16="http://schemas.microsoft.com/office/drawing/2014/main" id="{1C985600-6DF4-7F3C-3D64-2637F85B189A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931;p59">
                <a:extLst>
                  <a:ext uri="{FF2B5EF4-FFF2-40B4-BE49-F238E27FC236}">
                    <a16:creationId xmlns:a16="http://schemas.microsoft.com/office/drawing/2014/main" id="{ECB4B2E6-6322-A6D6-0157-E2824E45C91C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932;p59">
                <a:extLst>
                  <a:ext uri="{FF2B5EF4-FFF2-40B4-BE49-F238E27FC236}">
                    <a16:creationId xmlns:a16="http://schemas.microsoft.com/office/drawing/2014/main" id="{47BE89DE-1871-8D65-4B9D-39CA9AABABC4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933;p59">
                <a:extLst>
                  <a:ext uri="{FF2B5EF4-FFF2-40B4-BE49-F238E27FC236}">
                    <a16:creationId xmlns:a16="http://schemas.microsoft.com/office/drawing/2014/main" id="{662F68AD-0AC9-7CEA-425D-C7C73FC5A268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934;p59">
                <a:extLst>
                  <a:ext uri="{FF2B5EF4-FFF2-40B4-BE49-F238E27FC236}">
                    <a16:creationId xmlns:a16="http://schemas.microsoft.com/office/drawing/2014/main" id="{8DF0986C-1588-2D2D-4AC1-BDA8D4E4079D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935;p59">
                <a:extLst>
                  <a:ext uri="{FF2B5EF4-FFF2-40B4-BE49-F238E27FC236}">
                    <a16:creationId xmlns:a16="http://schemas.microsoft.com/office/drawing/2014/main" id="{1CAD7725-B183-4068-22DA-87E1C9340B5D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936;p59">
                <a:extLst>
                  <a:ext uri="{FF2B5EF4-FFF2-40B4-BE49-F238E27FC236}">
                    <a16:creationId xmlns:a16="http://schemas.microsoft.com/office/drawing/2014/main" id="{6FDED824-8D17-E9B3-35F5-0A1A0100324B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937;p59">
                <a:extLst>
                  <a:ext uri="{FF2B5EF4-FFF2-40B4-BE49-F238E27FC236}">
                    <a16:creationId xmlns:a16="http://schemas.microsoft.com/office/drawing/2014/main" id="{69BDA903-A5B4-8E3B-11B2-5479EFB1F868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938;p59">
                <a:extLst>
                  <a:ext uri="{FF2B5EF4-FFF2-40B4-BE49-F238E27FC236}">
                    <a16:creationId xmlns:a16="http://schemas.microsoft.com/office/drawing/2014/main" id="{DDC58CC4-C85B-84C9-6606-B41AA8127388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939;p59">
                <a:extLst>
                  <a:ext uri="{FF2B5EF4-FFF2-40B4-BE49-F238E27FC236}">
                    <a16:creationId xmlns:a16="http://schemas.microsoft.com/office/drawing/2014/main" id="{15115E7B-C009-E1DB-1867-C704759408F8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940;p59">
                <a:extLst>
                  <a:ext uri="{FF2B5EF4-FFF2-40B4-BE49-F238E27FC236}">
                    <a16:creationId xmlns:a16="http://schemas.microsoft.com/office/drawing/2014/main" id="{5886FA46-6F9D-CA62-A6C2-67CF57414E20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941;p59">
                <a:extLst>
                  <a:ext uri="{FF2B5EF4-FFF2-40B4-BE49-F238E27FC236}">
                    <a16:creationId xmlns:a16="http://schemas.microsoft.com/office/drawing/2014/main" id="{DD87AD95-BDEF-BC1E-9C9F-CB55B94D6CF7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422" name="Google Shape;942;p59">
              <a:extLst>
                <a:ext uri="{FF2B5EF4-FFF2-40B4-BE49-F238E27FC236}">
                  <a16:creationId xmlns:a16="http://schemas.microsoft.com/office/drawing/2014/main" id="{06928C2A-E638-EE7F-4D3F-83909EB20468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43;p59">
              <a:extLst>
                <a:ext uri="{FF2B5EF4-FFF2-40B4-BE49-F238E27FC236}">
                  <a16:creationId xmlns:a16="http://schemas.microsoft.com/office/drawing/2014/main" id="{C41358C7-3EF8-8C68-D69A-CCCFFBACD455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44;p59">
              <a:extLst>
                <a:ext uri="{FF2B5EF4-FFF2-40B4-BE49-F238E27FC236}">
                  <a16:creationId xmlns:a16="http://schemas.microsoft.com/office/drawing/2014/main" id="{60E93A0E-AE45-FCC9-1BDA-23ABF01A0F00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45;p59">
              <a:extLst>
                <a:ext uri="{FF2B5EF4-FFF2-40B4-BE49-F238E27FC236}">
                  <a16:creationId xmlns:a16="http://schemas.microsoft.com/office/drawing/2014/main" id="{ADEBB42C-1B56-53DE-CC26-798F724C4F72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46;p59">
              <a:extLst>
                <a:ext uri="{FF2B5EF4-FFF2-40B4-BE49-F238E27FC236}">
                  <a16:creationId xmlns:a16="http://schemas.microsoft.com/office/drawing/2014/main" id="{E4C7DF2E-6A70-2F8A-63F6-6C4719D2892F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47;p59">
              <a:extLst>
                <a:ext uri="{FF2B5EF4-FFF2-40B4-BE49-F238E27FC236}">
                  <a16:creationId xmlns:a16="http://schemas.microsoft.com/office/drawing/2014/main" id="{2E26D419-736F-C622-50E0-D2DA909114A1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48;p59">
              <a:extLst>
                <a:ext uri="{FF2B5EF4-FFF2-40B4-BE49-F238E27FC236}">
                  <a16:creationId xmlns:a16="http://schemas.microsoft.com/office/drawing/2014/main" id="{7C0D84DF-E0C6-22F0-E839-6717A3569F5E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49;p59">
              <a:extLst>
                <a:ext uri="{FF2B5EF4-FFF2-40B4-BE49-F238E27FC236}">
                  <a16:creationId xmlns:a16="http://schemas.microsoft.com/office/drawing/2014/main" id="{17366033-1034-AFCA-E057-956E573CAE1F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50;p59">
              <a:extLst>
                <a:ext uri="{FF2B5EF4-FFF2-40B4-BE49-F238E27FC236}">
                  <a16:creationId xmlns:a16="http://schemas.microsoft.com/office/drawing/2014/main" id="{FB3C6FA4-8E40-B2F3-7BB1-B2E8F4A44159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51;p59">
              <a:extLst>
                <a:ext uri="{FF2B5EF4-FFF2-40B4-BE49-F238E27FC236}">
                  <a16:creationId xmlns:a16="http://schemas.microsoft.com/office/drawing/2014/main" id="{8FEA13EE-2869-61FA-8F8A-DED7F3D9E1C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52;p59">
              <a:extLst>
                <a:ext uri="{FF2B5EF4-FFF2-40B4-BE49-F238E27FC236}">
                  <a16:creationId xmlns:a16="http://schemas.microsoft.com/office/drawing/2014/main" id="{1C7AC304-231C-3EB4-F4FB-99E0F730A653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53;p59">
              <a:extLst>
                <a:ext uri="{FF2B5EF4-FFF2-40B4-BE49-F238E27FC236}">
                  <a16:creationId xmlns:a16="http://schemas.microsoft.com/office/drawing/2014/main" id="{EC0C208C-34D3-247F-8190-8831C305D4B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54;p59">
              <a:extLst>
                <a:ext uri="{FF2B5EF4-FFF2-40B4-BE49-F238E27FC236}">
                  <a16:creationId xmlns:a16="http://schemas.microsoft.com/office/drawing/2014/main" id="{B05EA95E-870F-4407-8395-B91720608EA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55;p59">
              <a:extLst>
                <a:ext uri="{FF2B5EF4-FFF2-40B4-BE49-F238E27FC236}">
                  <a16:creationId xmlns:a16="http://schemas.microsoft.com/office/drawing/2014/main" id="{1C02CDDC-9551-6896-FC91-8626A870DF10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956;p59">
              <a:extLst>
                <a:ext uri="{FF2B5EF4-FFF2-40B4-BE49-F238E27FC236}">
                  <a16:creationId xmlns:a16="http://schemas.microsoft.com/office/drawing/2014/main" id="{5DBD0186-8BA1-330E-1739-E456CA09FDBC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957;p59">
              <a:extLst>
                <a:ext uri="{FF2B5EF4-FFF2-40B4-BE49-F238E27FC236}">
                  <a16:creationId xmlns:a16="http://schemas.microsoft.com/office/drawing/2014/main" id="{F42CF46B-8E54-1E05-4717-E731E830D63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58;p59">
              <a:extLst>
                <a:ext uri="{FF2B5EF4-FFF2-40B4-BE49-F238E27FC236}">
                  <a16:creationId xmlns:a16="http://schemas.microsoft.com/office/drawing/2014/main" id="{970006DC-7D35-2096-7FA6-5F3485277F4D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59;p59">
              <a:extLst>
                <a:ext uri="{FF2B5EF4-FFF2-40B4-BE49-F238E27FC236}">
                  <a16:creationId xmlns:a16="http://schemas.microsoft.com/office/drawing/2014/main" id="{1BFE72E4-F14C-5B6D-65A6-78A02D31FEDE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60;p59">
              <a:extLst>
                <a:ext uri="{FF2B5EF4-FFF2-40B4-BE49-F238E27FC236}">
                  <a16:creationId xmlns:a16="http://schemas.microsoft.com/office/drawing/2014/main" id="{43706722-F7C8-882D-3D70-8C88E652FFF7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61;p59">
              <a:extLst>
                <a:ext uri="{FF2B5EF4-FFF2-40B4-BE49-F238E27FC236}">
                  <a16:creationId xmlns:a16="http://schemas.microsoft.com/office/drawing/2014/main" id="{6645E157-F084-34BA-20FA-49CF1152B84A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42" name="Google Shape;962;p59">
              <a:extLst>
                <a:ext uri="{FF2B5EF4-FFF2-40B4-BE49-F238E27FC236}">
                  <a16:creationId xmlns:a16="http://schemas.microsoft.com/office/drawing/2014/main" id="{0B435214-5F86-F1F5-9564-386CAB163921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43" name="Google Shape;963;p59">
              <a:extLst>
                <a:ext uri="{FF2B5EF4-FFF2-40B4-BE49-F238E27FC236}">
                  <a16:creationId xmlns:a16="http://schemas.microsoft.com/office/drawing/2014/main" id="{1DE0F1B2-842C-4BCE-3F0D-EDDB63D8D301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964;p59">
              <a:extLst>
                <a:ext uri="{FF2B5EF4-FFF2-40B4-BE49-F238E27FC236}">
                  <a16:creationId xmlns:a16="http://schemas.microsoft.com/office/drawing/2014/main" id="{7627F933-ED71-0EA4-1447-E88A0E3854C1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608" name="Google Shape;965;p59">
                <a:extLst>
                  <a:ext uri="{FF2B5EF4-FFF2-40B4-BE49-F238E27FC236}">
                    <a16:creationId xmlns:a16="http://schemas.microsoft.com/office/drawing/2014/main" id="{7C7501E8-433A-B841-1E3A-DC7BD0B645EE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966;p59">
                <a:extLst>
                  <a:ext uri="{FF2B5EF4-FFF2-40B4-BE49-F238E27FC236}">
                    <a16:creationId xmlns:a16="http://schemas.microsoft.com/office/drawing/2014/main" id="{4DD13739-EB3D-983D-5F77-B87973BD960F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" name="Google Shape;967;p59">
              <a:extLst>
                <a:ext uri="{FF2B5EF4-FFF2-40B4-BE49-F238E27FC236}">
                  <a16:creationId xmlns:a16="http://schemas.microsoft.com/office/drawing/2014/main" id="{68F01FD0-6039-2CF3-4865-E3853782DE05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968;p59">
              <a:extLst>
                <a:ext uri="{FF2B5EF4-FFF2-40B4-BE49-F238E27FC236}">
                  <a16:creationId xmlns:a16="http://schemas.microsoft.com/office/drawing/2014/main" id="{43582488-EF32-B221-2891-B5AF79A4B4A8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604" name="Google Shape;969;p59">
                <a:extLst>
                  <a:ext uri="{FF2B5EF4-FFF2-40B4-BE49-F238E27FC236}">
                    <a16:creationId xmlns:a16="http://schemas.microsoft.com/office/drawing/2014/main" id="{8776F5B3-BA01-A0B3-08AE-25362B2668A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970;p59">
                <a:extLst>
                  <a:ext uri="{FF2B5EF4-FFF2-40B4-BE49-F238E27FC236}">
                    <a16:creationId xmlns:a16="http://schemas.microsoft.com/office/drawing/2014/main" id="{496B77AF-E7DC-71D1-E64B-F4341713571E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971;p59">
                <a:extLst>
                  <a:ext uri="{FF2B5EF4-FFF2-40B4-BE49-F238E27FC236}">
                    <a16:creationId xmlns:a16="http://schemas.microsoft.com/office/drawing/2014/main" id="{F54FCC8A-4592-82A4-3D84-3ADFF46A7B85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972;p59">
                <a:extLst>
                  <a:ext uri="{FF2B5EF4-FFF2-40B4-BE49-F238E27FC236}">
                    <a16:creationId xmlns:a16="http://schemas.microsoft.com/office/drawing/2014/main" id="{F9BC6ADF-71D5-3DDE-5F33-F68ED521CD04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" name="Google Shape;973;p59">
              <a:extLst>
                <a:ext uri="{FF2B5EF4-FFF2-40B4-BE49-F238E27FC236}">
                  <a16:creationId xmlns:a16="http://schemas.microsoft.com/office/drawing/2014/main" id="{25DE8BD6-D403-E4E8-D042-B9483F17E54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74;p59">
              <a:extLst>
                <a:ext uri="{FF2B5EF4-FFF2-40B4-BE49-F238E27FC236}">
                  <a16:creationId xmlns:a16="http://schemas.microsoft.com/office/drawing/2014/main" id="{8BDC108F-155A-F00B-3EDC-2670BEB5E2B6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75;p59">
              <a:extLst>
                <a:ext uri="{FF2B5EF4-FFF2-40B4-BE49-F238E27FC236}">
                  <a16:creationId xmlns:a16="http://schemas.microsoft.com/office/drawing/2014/main" id="{1A4215DA-DCB4-9892-356D-246ECAAA746B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76;p59">
              <a:extLst>
                <a:ext uri="{FF2B5EF4-FFF2-40B4-BE49-F238E27FC236}">
                  <a16:creationId xmlns:a16="http://schemas.microsoft.com/office/drawing/2014/main" id="{3ACAA78B-70B5-2068-AA04-4FB23E279C76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77;p59">
              <a:extLst>
                <a:ext uri="{FF2B5EF4-FFF2-40B4-BE49-F238E27FC236}">
                  <a16:creationId xmlns:a16="http://schemas.microsoft.com/office/drawing/2014/main" id="{C0DBC367-593F-0EF7-A576-3A2FB4413CF5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978;p59">
              <a:extLst>
                <a:ext uri="{FF2B5EF4-FFF2-40B4-BE49-F238E27FC236}">
                  <a16:creationId xmlns:a16="http://schemas.microsoft.com/office/drawing/2014/main" id="{74761481-3C18-A6C3-01D7-199A3EADE0C0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979;p59">
              <a:extLst>
                <a:ext uri="{FF2B5EF4-FFF2-40B4-BE49-F238E27FC236}">
                  <a16:creationId xmlns:a16="http://schemas.microsoft.com/office/drawing/2014/main" id="{99E7F875-7FC2-2090-E5F3-AF40D6CBB842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980;p59">
              <a:extLst>
                <a:ext uri="{FF2B5EF4-FFF2-40B4-BE49-F238E27FC236}">
                  <a16:creationId xmlns:a16="http://schemas.microsoft.com/office/drawing/2014/main" id="{453CF829-0CBB-58AE-EAEE-008A33F6676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600" name="Google Shape;981;p59">
                <a:extLst>
                  <a:ext uri="{FF2B5EF4-FFF2-40B4-BE49-F238E27FC236}">
                    <a16:creationId xmlns:a16="http://schemas.microsoft.com/office/drawing/2014/main" id="{7FCD808A-A959-39D1-B8E6-67DB4273655D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982;p59">
                <a:extLst>
                  <a:ext uri="{FF2B5EF4-FFF2-40B4-BE49-F238E27FC236}">
                    <a16:creationId xmlns:a16="http://schemas.microsoft.com/office/drawing/2014/main" id="{52CF8231-F755-BB87-C61D-DD6C5F18CC4F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983;p59">
                <a:extLst>
                  <a:ext uri="{FF2B5EF4-FFF2-40B4-BE49-F238E27FC236}">
                    <a16:creationId xmlns:a16="http://schemas.microsoft.com/office/drawing/2014/main" id="{BBDFB44A-7775-92AC-4942-7188E076EFC3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984;p59">
                <a:extLst>
                  <a:ext uri="{FF2B5EF4-FFF2-40B4-BE49-F238E27FC236}">
                    <a16:creationId xmlns:a16="http://schemas.microsoft.com/office/drawing/2014/main" id="{1BC04C5F-218F-3DEC-B0D4-A8FB092DB394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985;p59">
              <a:extLst>
                <a:ext uri="{FF2B5EF4-FFF2-40B4-BE49-F238E27FC236}">
                  <a16:creationId xmlns:a16="http://schemas.microsoft.com/office/drawing/2014/main" id="{4CA1E2B8-A209-B427-FA9A-1A58689C21A0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86;p59">
              <a:extLst>
                <a:ext uri="{FF2B5EF4-FFF2-40B4-BE49-F238E27FC236}">
                  <a16:creationId xmlns:a16="http://schemas.microsoft.com/office/drawing/2014/main" id="{9782F438-9C1B-9CA4-83F2-B163C6D1987A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87;p59">
              <a:extLst>
                <a:ext uri="{FF2B5EF4-FFF2-40B4-BE49-F238E27FC236}">
                  <a16:creationId xmlns:a16="http://schemas.microsoft.com/office/drawing/2014/main" id="{6345FD29-DD25-9CAA-AA7F-42C61475C423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88;p59">
              <a:extLst>
                <a:ext uri="{FF2B5EF4-FFF2-40B4-BE49-F238E27FC236}">
                  <a16:creationId xmlns:a16="http://schemas.microsoft.com/office/drawing/2014/main" id="{97E18C08-CC09-F27C-223E-D836287DCF3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89;p59">
              <a:extLst>
                <a:ext uri="{FF2B5EF4-FFF2-40B4-BE49-F238E27FC236}">
                  <a16:creationId xmlns:a16="http://schemas.microsoft.com/office/drawing/2014/main" id="{8A0AAFDA-02DA-CB61-B31D-D651F77D1867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90;p59">
              <a:extLst>
                <a:ext uri="{FF2B5EF4-FFF2-40B4-BE49-F238E27FC236}">
                  <a16:creationId xmlns:a16="http://schemas.microsoft.com/office/drawing/2014/main" id="{30324448-8E23-C431-C4DC-D9CFA4C18A13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91;p59">
              <a:extLst>
                <a:ext uri="{FF2B5EF4-FFF2-40B4-BE49-F238E27FC236}">
                  <a16:creationId xmlns:a16="http://schemas.microsoft.com/office/drawing/2014/main" id="{A8DF30FC-CCDE-1494-7527-674E3C715EC7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92;p59">
              <a:extLst>
                <a:ext uri="{FF2B5EF4-FFF2-40B4-BE49-F238E27FC236}">
                  <a16:creationId xmlns:a16="http://schemas.microsoft.com/office/drawing/2014/main" id="{A2F97962-36FC-E530-D722-233C9A7E6903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93;p59">
              <a:extLst>
                <a:ext uri="{FF2B5EF4-FFF2-40B4-BE49-F238E27FC236}">
                  <a16:creationId xmlns:a16="http://schemas.microsoft.com/office/drawing/2014/main" id="{4710CA8B-53A4-F533-FEF3-DA613AA0A61C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94;p59">
              <a:extLst>
                <a:ext uri="{FF2B5EF4-FFF2-40B4-BE49-F238E27FC236}">
                  <a16:creationId xmlns:a16="http://schemas.microsoft.com/office/drawing/2014/main" id="{30A8926C-0E1B-D555-6C22-D1F0627C0DC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95;p59">
              <a:extLst>
                <a:ext uri="{FF2B5EF4-FFF2-40B4-BE49-F238E27FC236}">
                  <a16:creationId xmlns:a16="http://schemas.microsoft.com/office/drawing/2014/main" id="{E0B932A8-EFC0-B2FE-9DEA-4771ADA61FCB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96;p59">
              <a:extLst>
                <a:ext uri="{FF2B5EF4-FFF2-40B4-BE49-F238E27FC236}">
                  <a16:creationId xmlns:a16="http://schemas.microsoft.com/office/drawing/2014/main" id="{4D5D6B57-13B9-C607-3BEE-B6F02EB4960F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97;p59">
              <a:extLst>
                <a:ext uri="{FF2B5EF4-FFF2-40B4-BE49-F238E27FC236}">
                  <a16:creationId xmlns:a16="http://schemas.microsoft.com/office/drawing/2014/main" id="{3C53448C-49DB-A563-029B-3C488825033F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998;p59">
              <a:extLst>
                <a:ext uri="{FF2B5EF4-FFF2-40B4-BE49-F238E27FC236}">
                  <a16:creationId xmlns:a16="http://schemas.microsoft.com/office/drawing/2014/main" id="{909A7A98-F967-90D0-6638-672D5418315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999;p59">
              <a:extLst>
                <a:ext uri="{FF2B5EF4-FFF2-40B4-BE49-F238E27FC236}">
                  <a16:creationId xmlns:a16="http://schemas.microsoft.com/office/drawing/2014/main" id="{E1843D77-E96E-5986-0F01-226316A95950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000;p59">
              <a:extLst>
                <a:ext uri="{FF2B5EF4-FFF2-40B4-BE49-F238E27FC236}">
                  <a16:creationId xmlns:a16="http://schemas.microsoft.com/office/drawing/2014/main" id="{E287D4E1-EB7F-B8DE-6C20-FFD86FC7CEB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001;p59">
              <a:extLst>
                <a:ext uri="{FF2B5EF4-FFF2-40B4-BE49-F238E27FC236}">
                  <a16:creationId xmlns:a16="http://schemas.microsoft.com/office/drawing/2014/main" id="{3211FEEA-CCFC-D8D3-1840-4462F2345703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02;p59">
              <a:extLst>
                <a:ext uri="{FF2B5EF4-FFF2-40B4-BE49-F238E27FC236}">
                  <a16:creationId xmlns:a16="http://schemas.microsoft.com/office/drawing/2014/main" id="{34691279-5874-8847-B651-BF434CA92A35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03;p59">
              <a:extLst>
                <a:ext uri="{FF2B5EF4-FFF2-40B4-BE49-F238E27FC236}">
                  <a16:creationId xmlns:a16="http://schemas.microsoft.com/office/drawing/2014/main" id="{FC5A2554-4D8F-7ECD-7EDD-09F0CE8F2BE9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04;p59">
              <a:extLst>
                <a:ext uri="{FF2B5EF4-FFF2-40B4-BE49-F238E27FC236}">
                  <a16:creationId xmlns:a16="http://schemas.microsoft.com/office/drawing/2014/main" id="{AA032A43-832A-31A1-219A-BE1CA496D226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05;p59">
              <a:extLst>
                <a:ext uri="{FF2B5EF4-FFF2-40B4-BE49-F238E27FC236}">
                  <a16:creationId xmlns:a16="http://schemas.microsoft.com/office/drawing/2014/main" id="{4C7258D1-4220-1BE1-EF38-720F2ED51031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06;p59">
              <a:extLst>
                <a:ext uri="{FF2B5EF4-FFF2-40B4-BE49-F238E27FC236}">
                  <a16:creationId xmlns:a16="http://schemas.microsoft.com/office/drawing/2014/main" id="{7A16865A-B160-1A7E-13CE-BDAB20A8F897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07;p59">
              <a:extLst>
                <a:ext uri="{FF2B5EF4-FFF2-40B4-BE49-F238E27FC236}">
                  <a16:creationId xmlns:a16="http://schemas.microsoft.com/office/drawing/2014/main" id="{791A8D2F-DEEC-A579-AC31-8AEA3515D4A4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08;p59">
              <a:extLst>
                <a:ext uri="{FF2B5EF4-FFF2-40B4-BE49-F238E27FC236}">
                  <a16:creationId xmlns:a16="http://schemas.microsoft.com/office/drawing/2014/main" id="{643EDB9C-3CC2-D053-0659-BE61AAA309F9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09;p59">
              <a:extLst>
                <a:ext uri="{FF2B5EF4-FFF2-40B4-BE49-F238E27FC236}">
                  <a16:creationId xmlns:a16="http://schemas.microsoft.com/office/drawing/2014/main" id="{769F0902-3E1B-9723-70A9-FBA037D042C5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10;p59">
              <a:extLst>
                <a:ext uri="{FF2B5EF4-FFF2-40B4-BE49-F238E27FC236}">
                  <a16:creationId xmlns:a16="http://schemas.microsoft.com/office/drawing/2014/main" id="{15D8BE23-68E1-1925-DEEE-A58DB1B1EB59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11;p59">
              <a:extLst>
                <a:ext uri="{FF2B5EF4-FFF2-40B4-BE49-F238E27FC236}">
                  <a16:creationId xmlns:a16="http://schemas.microsoft.com/office/drawing/2014/main" id="{BB17642A-6B78-48E2-BA09-4E93282BB5AF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12;p59">
              <a:extLst>
                <a:ext uri="{FF2B5EF4-FFF2-40B4-BE49-F238E27FC236}">
                  <a16:creationId xmlns:a16="http://schemas.microsoft.com/office/drawing/2014/main" id="{257D8031-6C37-5427-158B-FD17FE7C8A38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13;p59">
              <a:extLst>
                <a:ext uri="{FF2B5EF4-FFF2-40B4-BE49-F238E27FC236}">
                  <a16:creationId xmlns:a16="http://schemas.microsoft.com/office/drawing/2014/main" id="{8841F8E7-32DD-99EE-35C1-2CDC2F13E22F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1014;p59">
              <a:extLst>
                <a:ext uri="{FF2B5EF4-FFF2-40B4-BE49-F238E27FC236}">
                  <a16:creationId xmlns:a16="http://schemas.microsoft.com/office/drawing/2014/main" id="{BCBF02C6-F615-E122-38C4-9A37159CFABB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598" name="Google Shape;1015;p59">
                <a:extLst>
                  <a:ext uri="{FF2B5EF4-FFF2-40B4-BE49-F238E27FC236}">
                    <a16:creationId xmlns:a16="http://schemas.microsoft.com/office/drawing/2014/main" id="{4A08FED7-F45F-EA28-7FFD-A72AEB321BCB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016;p59">
                <a:extLst>
                  <a:ext uri="{FF2B5EF4-FFF2-40B4-BE49-F238E27FC236}">
                    <a16:creationId xmlns:a16="http://schemas.microsoft.com/office/drawing/2014/main" id="{7DACC1C9-7EFA-9CF7-D9C6-6D17BF62BF75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1017;p59">
              <a:extLst>
                <a:ext uri="{FF2B5EF4-FFF2-40B4-BE49-F238E27FC236}">
                  <a16:creationId xmlns:a16="http://schemas.microsoft.com/office/drawing/2014/main" id="{2FDCEF3E-74D9-85EF-3945-7CB05BE1FDF2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1018;p59">
              <a:extLst>
                <a:ext uri="{FF2B5EF4-FFF2-40B4-BE49-F238E27FC236}">
                  <a16:creationId xmlns:a16="http://schemas.microsoft.com/office/drawing/2014/main" id="{2F0C0835-39C0-6517-72D9-048EF92ACC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596" name="Google Shape;1019;p59">
                <a:extLst>
                  <a:ext uri="{FF2B5EF4-FFF2-40B4-BE49-F238E27FC236}">
                    <a16:creationId xmlns:a16="http://schemas.microsoft.com/office/drawing/2014/main" id="{F97483BC-5AC0-0E19-4237-A1CF035F633C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597" name="Google Shape;1020;p59">
                <a:extLst>
                  <a:ext uri="{FF2B5EF4-FFF2-40B4-BE49-F238E27FC236}">
                    <a16:creationId xmlns:a16="http://schemas.microsoft.com/office/drawing/2014/main" id="{F3A1486E-C590-A6BF-A255-59D63C73225F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1021;p59">
              <a:extLst>
                <a:ext uri="{FF2B5EF4-FFF2-40B4-BE49-F238E27FC236}">
                  <a16:creationId xmlns:a16="http://schemas.microsoft.com/office/drawing/2014/main" id="{918F568F-26F9-C56D-69A3-7DF123605C65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594" name="Google Shape;1022;p59">
                <a:extLst>
                  <a:ext uri="{FF2B5EF4-FFF2-40B4-BE49-F238E27FC236}">
                    <a16:creationId xmlns:a16="http://schemas.microsoft.com/office/drawing/2014/main" id="{44A63844-560B-A685-5EF9-4DDADF37CED0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023;p59">
                <a:extLst>
                  <a:ext uri="{FF2B5EF4-FFF2-40B4-BE49-F238E27FC236}">
                    <a16:creationId xmlns:a16="http://schemas.microsoft.com/office/drawing/2014/main" id="{6FE5D8D2-45A9-D09E-24C8-E301749ED7A1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1024;p59">
              <a:extLst>
                <a:ext uri="{FF2B5EF4-FFF2-40B4-BE49-F238E27FC236}">
                  <a16:creationId xmlns:a16="http://schemas.microsoft.com/office/drawing/2014/main" id="{4DF5B5AA-AC50-81D6-A19B-27991C674C89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25;p59">
              <a:extLst>
                <a:ext uri="{FF2B5EF4-FFF2-40B4-BE49-F238E27FC236}">
                  <a16:creationId xmlns:a16="http://schemas.microsoft.com/office/drawing/2014/main" id="{72B41F4A-EF41-4924-603C-6121BCD05427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26;p59">
              <a:extLst>
                <a:ext uri="{FF2B5EF4-FFF2-40B4-BE49-F238E27FC236}">
                  <a16:creationId xmlns:a16="http://schemas.microsoft.com/office/drawing/2014/main" id="{E31F1A28-C9C2-6F45-9C91-FF8D6ABA1F36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27;p59">
              <a:extLst>
                <a:ext uri="{FF2B5EF4-FFF2-40B4-BE49-F238E27FC236}">
                  <a16:creationId xmlns:a16="http://schemas.microsoft.com/office/drawing/2014/main" id="{C6EDAF4D-262E-2678-A99E-CE1688D45FCB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28;p59">
              <a:extLst>
                <a:ext uri="{FF2B5EF4-FFF2-40B4-BE49-F238E27FC236}">
                  <a16:creationId xmlns:a16="http://schemas.microsoft.com/office/drawing/2014/main" id="{958DB4F7-1208-5D5B-96FE-B31B225B164D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29;p59">
              <a:extLst>
                <a:ext uri="{FF2B5EF4-FFF2-40B4-BE49-F238E27FC236}">
                  <a16:creationId xmlns:a16="http://schemas.microsoft.com/office/drawing/2014/main" id="{6D572A25-2A33-5A20-717C-02F82D44383D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30;p59">
              <a:extLst>
                <a:ext uri="{FF2B5EF4-FFF2-40B4-BE49-F238E27FC236}">
                  <a16:creationId xmlns:a16="http://schemas.microsoft.com/office/drawing/2014/main" id="{31EEAA65-86B1-AEB9-FA0C-F2D6C7C944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31;p59">
              <a:extLst>
                <a:ext uri="{FF2B5EF4-FFF2-40B4-BE49-F238E27FC236}">
                  <a16:creationId xmlns:a16="http://schemas.microsoft.com/office/drawing/2014/main" id="{83879A4D-F33D-198F-4A8D-E4078DC208C2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" name="Google Shape;1032;p59">
              <a:extLst>
                <a:ext uri="{FF2B5EF4-FFF2-40B4-BE49-F238E27FC236}">
                  <a16:creationId xmlns:a16="http://schemas.microsoft.com/office/drawing/2014/main" id="{03FE1D4B-DEFC-AAD2-AA66-0047199CD079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590" name="Google Shape;1033;p59">
                <a:extLst>
                  <a:ext uri="{FF2B5EF4-FFF2-40B4-BE49-F238E27FC236}">
                    <a16:creationId xmlns:a16="http://schemas.microsoft.com/office/drawing/2014/main" id="{5EFA11F7-52BF-E03E-3310-FB2D533892C8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034;p59">
                <a:extLst>
                  <a:ext uri="{FF2B5EF4-FFF2-40B4-BE49-F238E27FC236}">
                    <a16:creationId xmlns:a16="http://schemas.microsoft.com/office/drawing/2014/main" id="{79AA07C5-4F30-7D57-8EBB-F99511C3C123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035;p59">
                <a:extLst>
                  <a:ext uri="{FF2B5EF4-FFF2-40B4-BE49-F238E27FC236}">
                    <a16:creationId xmlns:a16="http://schemas.microsoft.com/office/drawing/2014/main" id="{C73DEFD6-8839-61DC-8875-1E1EF0B4FEA3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036;p59">
                <a:extLst>
                  <a:ext uri="{FF2B5EF4-FFF2-40B4-BE49-F238E27FC236}">
                    <a16:creationId xmlns:a16="http://schemas.microsoft.com/office/drawing/2014/main" id="{7B195E3E-33A0-54D8-7F10-52426001E6E5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7" name="Google Shape;1037;p59">
              <a:extLst>
                <a:ext uri="{FF2B5EF4-FFF2-40B4-BE49-F238E27FC236}">
                  <a16:creationId xmlns:a16="http://schemas.microsoft.com/office/drawing/2014/main" id="{EE854E68-2A5D-FA39-F5F3-65782BDDEF54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38;p59">
              <a:extLst>
                <a:ext uri="{FF2B5EF4-FFF2-40B4-BE49-F238E27FC236}">
                  <a16:creationId xmlns:a16="http://schemas.microsoft.com/office/drawing/2014/main" id="{036A96D2-BB5A-7500-B28E-AD19FE288666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039;p59">
              <a:extLst>
                <a:ext uri="{FF2B5EF4-FFF2-40B4-BE49-F238E27FC236}">
                  <a16:creationId xmlns:a16="http://schemas.microsoft.com/office/drawing/2014/main" id="{751F8EF8-15A4-EADA-A4A7-781908019C44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040;p59">
              <a:extLst>
                <a:ext uri="{FF2B5EF4-FFF2-40B4-BE49-F238E27FC236}">
                  <a16:creationId xmlns:a16="http://schemas.microsoft.com/office/drawing/2014/main" id="{A181AF97-BD5F-668B-0C7B-5B22F540DB08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041;p59">
              <a:extLst>
                <a:ext uri="{FF2B5EF4-FFF2-40B4-BE49-F238E27FC236}">
                  <a16:creationId xmlns:a16="http://schemas.microsoft.com/office/drawing/2014/main" id="{E486C242-1F08-75FF-224E-A0EAB388A404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42;p59">
              <a:extLst>
                <a:ext uri="{FF2B5EF4-FFF2-40B4-BE49-F238E27FC236}">
                  <a16:creationId xmlns:a16="http://schemas.microsoft.com/office/drawing/2014/main" id="{2F91E5F3-73C7-FE7A-B61B-4A6440A24C35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43;p59">
              <a:extLst>
                <a:ext uri="{FF2B5EF4-FFF2-40B4-BE49-F238E27FC236}">
                  <a16:creationId xmlns:a16="http://schemas.microsoft.com/office/drawing/2014/main" id="{C01E0116-ACCC-8FF0-1C77-A14529A09E2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044;p59">
              <a:extLst>
                <a:ext uri="{FF2B5EF4-FFF2-40B4-BE49-F238E27FC236}">
                  <a16:creationId xmlns:a16="http://schemas.microsoft.com/office/drawing/2014/main" id="{B57AA5AD-0188-184E-9E83-3E3D80160223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5" name="Google Shape;1045;p59">
              <a:extLst>
                <a:ext uri="{FF2B5EF4-FFF2-40B4-BE49-F238E27FC236}">
                  <a16:creationId xmlns:a16="http://schemas.microsoft.com/office/drawing/2014/main" id="{10E73FD1-41E8-7EF0-BB73-F184D879863D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586" name="Google Shape;1046;p59">
                <a:extLst>
                  <a:ext uri="{FF2B5EF4-FFF2-40B4-BE49-F238E27FC236}">
                    <a16:creationId xmlns:a16="http://schemas.microsoft.com/office/drawing/2014/main" id="{8E7BD35E-3D3D-65EA-7CE0-81E388CFA083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047;p59">
                <a:extLst>
                  <a:ext uri="{FF2B5EF4-FFF2-40B4-BE49-F238E27FC236}">
                    <a16:creationId xmlns:a16="http://schemas.microsoft.com/office/drawing/2014/main" id="{1582B7B9-BF25-6E7A-E186-CBFB99CE1AAC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048;p59">
                <a:extLst>
                  <a:ext uri="{FF2B5EF4-FFF2-40B4-BE49-F238E27FC236}">
                    <a16:creationId xmlns:a16="http://schemas.microsoft.com/office/drawing/2014/main" id="{73D441F4-3CA8-E80C-46D4-560BF35DE1F3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049;p59">
                <a:extLst>
                  <a:ext uri="{FF2B5EF4-FFF2-40B4-BE49-F238E27FC236}">
                    <a16:creationId xmlns:a16="http://schemas.microsoft.com/office/drawing/2014/main" id="{702C3893-06C3-5D67-7116-AD2C503ADB13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6" name="Google Shape;1050;p59">
              <a:extLst>
                <a:ext uri="{FF2B5EF4-FFF2-40B4-BE49-F238E27FC236}">
                  <a16:creationId xmlns:a16="http://schemas.microsoft.com/office/drawing/2014/main" id="{151F24CF-1CF5-3002-CA5B-D6B1F6E316FF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051;p59">
              <a:extLst>
                <a:ext uri="{FF2B5EF4-FFF2-40B4-BE49-F238E27FC236}">
                  <a16:creationId xmlns:a16="http://schemas.microsoft.com/office/drawing/2014/main" id="{8DA27804-91C9-4952-C36A-DD4614E58CD9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052;p59">
              <a:extLst>
                <a:ext uri="{FF2B5EF4-FFF2-40B4-BE49-F238E27FC236}">
                  <a16:creationId xmlns:a16="http://schemas.microsoft.com/office/drawing/2014/main" id="{0B887897-73E3-DD3E-7FF6-B34377D0C190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053;p59">
              <a:extLst>
                <a:ext uri="{FF2B5EF4-FFF2-40B4-BE49-F238E27FC236}">
                  <a16:creationId xmlns:a16="http://schemas.microsoft.com/office/drawing/2014/main" id="{23C30ABB-FBB6-B125-D507-2034A274A5C9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054;p59">
              <a:extLst>
                <a:ext uri="{FF2B5EF4-FFF2-40B4-BE49-F238E27FC236}">
                  <a16:creationId xmlns:a16="http://schemas.microsoft.com/office/drawing/2014/main" id="{1E5E5731-C465-76E5-E0B6-76955F17126F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55;p59">
              <a:extLst>
                <a:ext uri="{FF2B5EF4-FFF2-40B4-BE49-F238E27FC236}">
                  <a16:creationId xmlns:a16="http://schemas.microsoft.com/office/drawing/2014/main" id="{B572A790-402F-2FAB-56DE-B517E9877549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56;p59">
              <a:extLst>
                <a:ext uri="{FF2B5EF4-FFF2-40B4-BE49-F238E27FC236}">
                  <a16:creationId xmlns:a16="http://schemas.microsoft.com/office/drawing/2014/main" id="{BE4DBD93-0D64-B896-1498-B9CB94A610DE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57;p59">
              <a:extLst>
                <a:ext uri="{FF2B5EF4-FFF2-40B4-BE49-F238E27FC236}">
                  <a16:creationId xmlns:a16="http://schemas.microsoft.com/office/drawing/2014/main" id="{359EADF7-7FA5-E868-5821-B288B8AB37CD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058;p59">
              <a:extLst>
                <a:ext uri="{FF2B5EF4-FFF2-40B4-BE49-F238E27FC236}">
                  <a16:creationId xmlns:a16="http://schemas.microsoft.com/office/drawing/2014/main" id="{FCFF20D9-7327-923D-CE88-E9C58679D3E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059;p59">
              <a:extLst>
                <a:ext uri="{FF2B5EF4-FFF2-40B4-BE49-F238E27FC236}">
                  <a16:creationId xmlns:a16="http://schemas.microsoft.com/office/drawing/2014/main" id="{67FE8F18-E327-C789-644A-AC05DC4425AF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060;p59">
              <a:extLst>
                <a:ext uri="{FF2B5EF4-FFF2-40B4-BE49-F238E27FC236}">
                  <a16:creationId xmlns:a16="http://schemas.microsoft.com/office/drawing/2014/main" id="{4189A2E9-FB5B-C8F3-16EF-0B3B34EDCF94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061;p59">
              <a:extLst>
                <a:ext uri="{FF2B5EF4-FFF2-40B4-BE49-F238E27FC236}">
                  <a16:creationId xmlns:a16="http://schemas.microsoft.com/office/drawing/2014/main" id="{29DD9D8C-92DE-79CA-E790-BFAB399CCC23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062;p59">
              <a:extLst>
                <a:ext uri="{FF2B5EF4-FFF2-40B4-BE49-F238E27FC236}">
                  <a16:creationId xmlns:a16="http://schemas.microsoft.com/office/drawing/2014/main" id="{D9B8D639-A72E-DC7E-6C98-D0B586992532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063;p59">
              <a:extLst>
                <a:ext uri="{FF2B5EF4-FFF2-40B4-BE49-F238E27FC236}">
                  <a16:creationId xmlns:a16="http://schemas.microsoft.com/office/drawing/2014/main" id="{0A843436-4C73-563C-1C43-7A9F74AAC143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064;p59">
              <a:extLst>
                <a:ext uri="{FF2B5EF4-FFF2-40B4-BE49-F238E27FC236}">
                  <a16:creationId xmlns:a16="http://schemas.microsoft.com/office/drawing/2014/main" id="{A2A27C07-33B2-A680-BEC2-35C72995E3F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65;p59">
              <a:extLst>
                <a:ext uri="{FF2B5EF4-FFF2-40B4-BE49-F238E27FC236}">
                  <a16:creationId xmlns:a16="http://schemas.microsoft.com/office/drawing/2014/main" id="{05EBDA55-3108-9157-2E4E-D632187F62F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66;p59">
              <a:extLst>
                <a:ext uri="{FF2B5EF4-FFF2-40B4-BE49-F238E27FC236}">
                  <a16:creationId xmlns:a16="http://schemas.microsoft.com/office/drawing/2014/main" id="{949470D4-350D-7961-4C24-57AC93BA3262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23" name="Google Shape;1067;p59">
              <a:extLst>
                <a:ext uri="{FF2B5EF4-FFF2-40B4-BE49-F238E27FC236}">
                  <a16:creationId xmlns:a16="http://schemas.microsoft.com/office/drawing/2014/main" id="{B3AB8F45-B9A2-C5D9-F13E-510B5366CD81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68;p59">
              <a:extLst>
                <a:ext uri="{FF2B5EF4-FFF2-40B4-BE49-F238E27FC236}">
                  <a16:creationId xmlns:a16="http://schemas.microsoft.com/office/drawing/2014/main" id="{E1C00A33-28D4-05CB-E95C-4E640C9A9260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069;p59">
              <a:extLst>
                <a:ext uri="{FF2B5EF4-FFF2-40B4-BE49-F238E27FC236}">
                  <a16:creationId xmlns:a16="http://schemas.microsoft.com/office/drawing/2014/main" id="{23661B89-3DB6-5F17-2D04-390516E38A91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070;p59">
              <a:extLst>
                <a:ext uri="{FF2B5EF4-FFF2-40B4-BE49-F238E27FC236}">
                  <a16:creationId xmlns:a16="http://schemas.microsoft.com/office/drawing/2014/main" id="{EFB22D7E-B579-956C-6BB4-2956A4D2980F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071;p59">
              <a:extLst>
                <a:ext uri="{FF2B5EF4-FFF2-40B4-BE49-F238E27FC236}">
                  <a16:creationId xmlns:a16="http://schemas.microsoft.com/office/drawing/2014/main" id="{1CA1F205-CF9D-9E3C-306B-ED08970C312A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072;p59">
              <a:extLst>
                <a:ext uri="{FF2B5EF4-FFF2-40B4-BE49-F238E27FC236}">
                  <a16:creationId xmlns:a16="http://schemas.microsoft.com/office/drawing/2014/main" id="{0E96F248-713E-44C7-FCF5-1CA88FCC9C50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073;p59">
              <a:extLst>
                <a:ext uri="{FF2B5EF4-FFF2-40B4-BE49-F238E27FC236}">
                  <a16:creationId xmlns:a16="http://schemas.microsoft.com/office/drawing/2014/main" id="{B517F201-6FFF-7730-ADBC-C3AE48BE770D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074;p59">
              <a:extLst>
                <a:ext uri="{FF2B5EF4-FFF2-40B4-BE49-F238E27FC236}">
                  <a16:creationId xmlns:a16="http://schemas.microsoft.com/office/drawing/2014/main" id="{A0D15E18-F49E-9F70-C9DB-A052FE428816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75;p59">
              <a:extLst>
                <a:ext uri="{FF2B5EF4-FFF2-40B4-BE49-F238E27FC236}">
                  <a16:creationId xmlns:a16="http://schemas.microsoft.com/office/drawing/2014/main" id="{8E03587C-F6F0-F466-0260-314E409BEF3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76;p59">
              <a:extLst>
                <a:ext uri="{FF2B5EF4-FFF2-40B4-BE49-F238E27FC236}">
                  <a16:creationId xmlns:a16="http://schemas.microsoft.com/office/drawing/2014/main" id="{FF401536-82E3-C7F3-BA7A-95A933670937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77;p59">
              <a:extLst>
                <a:ext uri="{FF2B5EF4-FFF2-40B4-BE49-F238E27FC236}">
                  <a16:creationId xmlns:a16="http://schemas.microsoft.com/office/drawing/2014/main" id="{3ACB8FE3-CC83-E4DD-265F-4C12ACA14D47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78;p59">
              <a:extLst>
                <a:ext uri="{FF2B5EF4-FFF2-40B4-BE49-F238E27FC236}">
                  <a16:creationId xmlns:a16="http://schemas.microsoft.com/office/drawing/2014/main" id="{A7E42950-1073-86E1-F7D0-8B131B85A54A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35" name="Google Shape;1079;p59">
              <a:extLst>
                <a:ext uri="{FF2B5EF4-FFF2-40B4-BE49-F238E27FC236}">
                  <a16:creationId xmlns:a16="http://schemas.microsoft.com/office/drawing/2014/main" id="{094229BD-0DA0-8E7A-6616-4A90E46CF9F1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80;p59">
              <a:extLst>
                <a:ext uri="{FF2B5EF4-FFF2-40B4-BE49-F238E27FC236}">
                  <a16:creationId xmlns:a16="http://schemas.microsoft.com/office/drawing/2014/main" id="{ABC0DFD4-1A9D-520A-81FD-5707712C41BF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81;p59">
              <a:extLst>
                <a:ext uri="{FF2B5EF4-FFF2-40B4-BE49-F238E27FC236}">
                  <a16:creationId xmlns:a16="http://schemas.microsoft.com/office/drawing/2014/main" id="{8A53AF7F-675C-88B5-9FEC-D2A08E78734C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82;p59">
              <a:extLst>
                <a:ext uri="{FF2B5EF4-FFF2-40B4-BE49-F238E27FC236}">
                  <a16:creationId xmlns:a16="http://schemas.microsoft.com/office/drawing/2014/main" id="{ED3AF590-FFCB-81BA-016C-A64955B9ED32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83;p59">
              <a:extLst>
                <a:ext uri="{FF2B5EF4-FFF2-40B4-BE49-F238E27FC236}">
                  <a16:creationId xmlns:a16="http://schemas.microsoft.com/office/drawing/2014/main" id="{5612C414-A836-C47A-143F-BF0016F6E87B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84;p59">
              <a:extLst>
                <a:ext uri="{FF2B5EF4-FFF2-40B4-BE49-F238E27FC236}">
                  <a16:creationId xmlns:a16="http://schemas.microsoft.com/office/drawing/2014/main" id="{1F7B9096-28CB-7FDC-E69D-81B8F7FBA120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85;p59">
              <a:extLst>
                <a:ext uri="{FF2B5EF4-FFF2-40B4-BE49-F238E27FC236}">
                  <a16:creationId xmlns:a16="http://schemas.microsoft.com/office/drawing/2014/main" id="{3F91365F-4BC4-6869-3F62-9EE473BCAF50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86;p59">
              <a:extLst>
                <a:ext uri="{FF2B5EF4-FFF2-40B4-BE49-F238E27FC236}">
                  <a16:creationId xmlns:a16="http://schemas.microsoft.com/office/drawing/2014/main" id="{2997475F-942F-48F5-E2F1-6D1B87BEE795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87;p59">
              <a:extLst>
                <a:ext uri="{FF2B5EF4-FFF2-40B4-BE49-F238E27FC236}">
                  <a16:creationId xmlns:a16="http://schemas.microsoft.com/office/drawing/2014/main" id="{2D9707B2-519E-5C7F-C103-ABFA1DDA7451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88;p59">
              <a:extLst>
                <a:ext uri="{FF2B5EF4-FFF2-40B4-BE49-F238E27FC236}">
                  <a16:creationId xmlns:a16="http://schemas.microsoft.com/office/drawing/2014/main" id="{D283F69F-456E-29F0-2704-CAC6D9FE0A62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089;p59">
              <a:extLst>
                <a:ext uri="{FF2B5EF4-FFF2-40B4-BE49-F238E27FC236}">
                  <a16:creationId xmlns:a16="http://schemas.microsoft.com/office/drawing/2014/main" id="{834A4F41-A03A-27A4-8930-B1D24AB7A258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090;p59">
              <a:extLst>
                <a:ext uri="{FF2B5EF4-FFF2-40B4-BE49-F238E27FC236}">
                  <a16:creationId xmlns:a16="http://schemas.microsoft.com/office/drawing/2014/main" id="{C7AF6EE3-9442-A905-15E9-CB127EDA1910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091;p59">
              <a:extLst>
                <a:ext uri="{FF2B5EF4-FFF2-40B4-BE49-F238E27FC236}">
                  <a16:creationId xmlns:a16="http://schemas.microsoft.com/office/drawing/2014/main" id="{C46A1821-762E-44ED-98B7-F1B07BA9901E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1092;p59">
              <a:extLst>
                <a:ext uri="{FF2B5EF4-FFF2-40B4-BE49-F238E27FC236}">
                  <a16:creationId xmlns:a16="http://schemas.microsoft.com/office/drawing/2014/main" id="{994BE1D0-2ADE-E9D1-9A06-50B4985C10EB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584" name="Google Shape;1093;p59">
                <a:extLst>
                  <a:ext uri="{FF2B5EF4-FFF2-40B4-BE49-F238E27FC236}">
                    <a16:creationId xmlns:a16="http://schemas.microsoft.com/office/drawing/2014/main" id="{06EF6AD7-0F3D-3DF4-09B0-48D66105D61B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094;p59">
                <a:extLst>
                  <a:ext uri="{FF2B5EF4-FFF2-40B4-BE49-F238E27FC236}">
                    <a16:creationId xmlns:a16="http://schemas.microsoft.com/office/drawing/2014/main" id="{7C534058-EB91-0F09-FD3B-1C1F2055AA2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" name="Google Shape;1095;p59">
              <a:extLst>
                <a:ext uri="{FF2B5EF4-FFF2-40B4-BE49-F238E27FC236}">
                  <a16:creationId xmlns:a16="http://schemas.microsoft.com/office/drawing/2014/main" id="{86637812-07D6-B6A7-32E1-5472A9ED8CD6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96;p59">
              <a:extLst>
                <a:ext uri="{FF2B5EF4-FFF2-40B4-BE49-F238E27FC236}">
                  <a16:creationId xmlns:a16="http://schemas.microsoft.com/office/drawing/2014/main" id="{F1F79115-11EC-C27A-5640-5F354CDC0035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97;p59">
              <a:extLst>
                <a:ext uri="{FF2B5EF4-FFF2-40B4-BE49-F238E27FC236}">
                  <a16:creationId xmlns:a16="http://schemas.microsoft.com/office/drawing/2014/main" id="{0A770A06-6C2A-F9E4-9054-2C534640B837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098;p59">
              <a:extLst>
                <a:ext uri="{FF2B5EF4-FFF2-40B4-BE49-F238E27FC236}">
                  <a16:creationId xmlns:a16="http://schemas.microsoft.com/office/drawing/2014/main" id="{54DFA7DB-3109-5811-323A-73EA9EE5A830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099;p59">
              <a:extLst>
                <a:ext uri="{FF2B5EF4-FFF2-40B4-BE49-F238E27FC236}">
                  <a16:creationId xmlns:a16="http://schemas.microsoft.com/office/drawing/2014/main" id="{050E4056-CCA9-F057-1F42-60D3E0F38988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100;p59">
              <a:extLst>
                <a:ext uri="{FF2B5EF4-FFF2-40B4-BE49-F238E27FC236}">
                  <a16:creationId xmlns:a16="http://schemas.microsoft.com/office/drawing/2014/main" id="{BFEA00D4-F429-A7D8-0712-4D16B81C4FCE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101;p59">
              <a:extLst>
                <a:ext uri="{FF2B5EF4-FFF2-40B4-BE49-F238E27FC236}">
                  <a16:creationId xmlns:a16="http://schemas.microsoft.com/office/drawing/2014/main" id="{425EBC17-0233-90D8-A566-6667C6757298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102;p59">
              <a:extLst>
                <a:ext uri="{FF2B5EF4-FFF2-40B4-BE49-F238E27FC236}">
                  <a16:creationId xmlns:a16="http://schemas.microsoft.com/office/drawing/2014/main" id="{397EA31C-1282-65CF-461A-8E4A533EC0D5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103;p59">
              <a:extLst>
                <a:ext uri="{FF2B5EF4-FFF2-40B4-BE49-F238E27FC236}">
                  <a16:creationId xmlns:a16="http://schemas.microsoft.com/office/drawing/2014/main" id="{95AF58D2-FC35-CCC1-2EBF-0BEC9F8543D9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58" name="Google Shape;1104;p59">
              <a:extLst>
                <a:ext uri="{FF2B5EF4-FFF2-40B4-BE49-F238E27FC236}">
                  <a16:creationId xmlns:a16="http://schemas.microsoft.com/office/drawing/2014/main" id="{B0763CCC-5F96-8233-6863-CDFA6619D82C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105;p59">
              <a:extLst>
                <a:ext uri="{FF2B5EF4-FFF2-40B4-BE49-F238E27FC236}">
                  <a16:creationId xmlns:a16="http://schemas.microsoft.com/office/drawing/2014/main" id="{62770A0D-82DC-9181-86B4-5038E7C676DC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106;p59">
              <a:extLst>
                <a:ext uri="{FF2B5EF4-FFF2-40B4-BE49-F238E27FC236}">
                  <a16:creationId xmlns:a16="http://schemas.microsoft.com/office/drawing/2014/main" id="{DA2E46BC-9168-E5BD-082E-FBD66BF7BA14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107;p59">
              <a:extLst>
                <a:ext uri="{FF2B5EF4-FFF2-40B4-BE49-F238E27FC236}">
                  <a16:creationId xmlns:a16="http://schemas.microsoft.com/office/drawing/2014/main" id="{D7652B4C-DA28-DA98-4F26-6CEE1F5139B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108;p59">
              <a:extLst>
                <a:ext uri="{FF2B5EF4-FFF2-40B4-BE49-F238E27FC236}">
                  <a16:creationId xmlns:a16="http://schemas.microsoft.com/office/drawing/2014/main" id="{52391F53-7B4D-8259-BA98-A5823D25F6F3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109;p59">
              <a:extLst>
                <a:ext uri="{FF2B5EF4-FFF2-40B4-BE49-F238E27FC236}">
                  <a16:creationId xmlns:a16="http://schemas.microsoft.com/office/drawing/2014/main" id="{1D127B2C-17E3-F923-F317-8A1678A6C7F5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110;p59">
              <a:extLst>
                <a:ext uri="{FF2B5EF4-FFF2-40B4-BE49-F238E27FC236}">
                  <a16:creationId xmlns:a16="http://schemas.microsoft.com/office/drawing/2014/main" id="{03D851C2-F31C-DE44-97D4-CBE1C4E98EB7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111;p59">
              <a:extLst>
                <a:ext uri="{FF2B5EF4-FFF2-40B4-BE49-F238E27FC236}">
                  <a16:creationId xmlns:a16="http://schemas.microsoft.com/office/drawing/2014/main" id="{20394B5C-D70F-D997-682E-D68C6661B165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112;p59">
              <a:extLst>
                <a:ext uri="{FF2B5EF4-FFF2-40B4-BE49-F238E27FC236}">
                  <a16:creationId xmlns:a16="http://schemas.microsoft.com/office/drawing/2014/main" id="{510726DC-13E3-28E9-38DC-554EC6678210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113;p59">
              <a:extLst>
                <a:ext uri="{FF2B5EF4-FFF2-40B4-BE49-F238E27FC236}">
                  <a16:creationId xmlns:a16="http://schemas.microsoft.com/office/drawing/2014/main" id="{4E4642C3-83A7-4F09-1591-31464966CB64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68" name="Google Shape;1114;p59">
              <a:extLst>
                <a:ext uri="{FF2B5EF4-FFF2-40B4-BE49-F238E27FC236}">
                  <a16:creationId xmlns:a16="http://schemas.microsoft.com/office/drawing/2014/main" id="{301F02D9-4E7F-34DB-E694-6B1B10A79C41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115;p59">
              <a:extLst>
                <a:ext uri="{FF2B5EF4-FFF2-40B4-BE49-F238E27FC236}">
                  <a16:creationId xmlns:a16="http://schemas.microsoft.com/office/drawing/2014/main" id="{0BB7715F-0C4F-FDE9-65D3-2B9EB36ADD3B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116;p59">
              <a:extLst>
                <a:ext uri="{FF2B5EF4-FFF2-40B4-BE49-F238E27FC236}">
                  <a16:creationId xmlns:a16="http://schemas.microsoft.com/office/drawing/2014/main" id="{2EF2998E-D3E6-6DE5-D002-32330060CA02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117;p59">
              <a:extLst>
                <a:ext uri="{FF2B5EF4-FFF2-40B4-BE49-F238E27FC236}">
                  <a16:creationId xmlns:a16="http://schemas.microsoft.com/office/drawing/2014/main" id="{E9292DA3-5551-4B59-7A34-15966C88BD00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118;p59">
              <a:extLst>
                <a:ext uri="{FF2B5EF4-FFF2-40B4-BE49-F238E27FC236}">
                  <a16:creationId xmlns:a16="http://schemas.microsoft.com/office/drawing/2014/main" id="{5D11012E-A7EF-DE74-0912-9DB420D66DB3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119;p59">
              <a:extLst>
                <a:ext uri="{FF2B5EF4-FFF2-40B4-BE49-F238E27FC236}">
                  <a16:creationId xmlns:a16="http://schemas.microsoft.com/office/drawing/2014/main" id="{49092937-7394-0AD5-3916-175DF0CEB3AE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74" name="Google Shape;1120;p59">
              <a:extLst>
                <a:ext uri="{FF2B5EF4-FFF2-40B4-BE49-F238E27FC236}">
                  <a16:creationId xmlns:a16="http://schemas.microsoft.com/office/drawing/2014/main" id="{A835B1DD-3CE4-F151-9395-8D5A09B48A20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121;p59">
              <a:extLst>
                <a:ext uri="{FF2B5EF4-FFF2-40B4-BE49-F238E27FC236}">
                  <a16:creationId xmlns:a16="http://schemas.microsoft.com/office/drawing/2014/main" id="{CFBCB9F1-64CF-C3CD-8AC9-3D765CCA9A31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122;p59">
              <a:extLst>
                <a:ext uri="{FF2B5EF4-FFF2-40B4-BE49-F238E27FC236}">
                  <a16:creationId xmlns:a16="http://schemas.microsoft.com/office/drawing/2014/main" id="{46E699CB-F0F6-50F3-8A46-255B39D13690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123;p59">
              <a:extLst>
                <a:ext uri="{FF2B5EF4-FFF2-40B4-BE49-F238E27FC236}">
                  <a16:creationId xmlns:a16="http://schemas.microsoft.com/office/drawing/2014/main" id="{C9158216-30ED-CB62-020C-4F37618260A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124;p59">
              <a:extLst>
                <a:ext uri="{FF2B5EF4-FFF2-40B4-BE49-F238E27FC236}">
                  <a16:creationId xmlns:a16="http://schemas.microsoft.com/office/drawing/2014/main" id="{996F3FC5-CEED-671D-0F87-11FF1D7AC4C0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125;p59">
              <a:extLst>
                <a:ext uri="{FF2B5EF4-FFF2-40B4-BE49-F238E27FC236}">
                  <a16:creationId xmlns:a16="http://schemas.microsoft.com/office/drawing/2014/main" id="{3F62D433-054C-4B55-2AF9-D320F51840F0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126;p59">
              <a:extLst>
                <a:ext uri="{FF2B5EF4-FFF2-40B4-BE49-F238E27FC236}">
                  <a16:creationId xmlns:a16="http://schemas.microsoft.com/office/drawing/2014/main" id="{9E2BB659-19CC-25E4-7FF3-1BD27957968C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127;p59">
              <a:extLst>
                <a:ext uri="{FF2B5EF4-FFF2-40B4-BE49-F238E27FC236}">
                  <a16:creationId xmlns:a16="http://schemas.microsoft.com/office/drawing/2014/main" id="{17937BAA-52EC-B2C8-36D6-3324EBA6D5A1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128;p59">
              <a:extLst>
                <a:ext uri="{FF2B5EF4-FFF2-40B4-BE49-F238E27FC236}">
                  <a16:creationId xmlns:a16="http://schemas.microsoft.com/office/drawing/2014/main" id="{5EE64CC7-D82D-53CE-CB32-FD9993D708B0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129;p59">
              <a:extLst>
                <a:ext uri="{FF2B5EF4-FFF2-40B4-BE49-F238E27FC236}">
                  <a16:creationId xmlns:a16="http://schemas.microsoft.com/office/drawing/2014/main" id="{AFDBE057-C3EB-AB16-CC83-C1E5B1ADFC75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3FD4745B-E73A-B9C0-A9F5-F23259292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06648" flipV="1">
            <a:off x="6742521" y="2993772"/>
            <a:ext cx="348020" cy="255235"/>
          </a:xfrm>
          <a:prstGeom prst="rect">
            <a:avLst/>
          </a:prstGeom>
          <a:effectLst/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6900AB4-91B6-F979-899B-F91CEF737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06648" flipV="1">
            <a:off x="5363663" y="2493366"/>
            <a:ext cx="1202619" cy="791035"/>
          </a:xfrm>
          <a:prstGeom prst="rect">
            <a:avLst/>
          </a:prstGeom>
          <a:effectLst/>
        </p:spPr>
      </p:pic>
      <p:sp>
        <p:nvSpPr>
          <p:cNvPr id="13" name="Google Shape;255;p36">
            <a:extLst>
              <a:ext uri="{FF2B5EF4-FFF2-40B4-BE49-F238E27FC236}">
                <a16:creationId xmlns:a16="http://schemas.microsoft.com/office/drawing/2014/main" id="{41CDEB86-2469-CD59-9676-86C7D2C962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375" y="2214971"/>
            <a:ext cx="33288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Education</a:t>
            </a:r>
            <a:endParaRPr dirty="0"/>
          </a:p>
        </p:txBody>
      </p:sp>
      <p:sp>
        <p:nvSpPr>
          <p:cNvPr id="14" name="Google Shape;256;p36">
            <a:extLst>
              <a:ext uri="{FF2B5EF4-FFF2-40B4-BE49-F238E27FC236}">
                <a16:creationId xmlns:a16="http://schemas.microsoft.com/office/drawing/2014/main" id="{C82EDED0-821C-149A-4138-BBDAFBB6A93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6375" y="2671121"/>
            <a:ext cx="3328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No more!</a:t>
            </a:r>
            <a:endParaRPr lang="en-US" b="1" dirty="0"/>
          </a:p>
        </p:txBody>
      </p:sp>
      <p:sp>
        <p:nvSpPr>
          <p:cNvPr id="15" name="Google Shape;257;p36">
            <a:extLst>
              <a:ext uri="{FF2B5EF4-FFF2-40B4-BE49-F238E27FC236}">
                <a16:creationId xmlns:a16="http://schemas.microsoft.com/office/drawing/2014/main" id="{532801FD-5D12-FDCC-5F38-8ACB813D698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6375" y="3587636"/>
            <a:ext cx="33288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Experience</a:t>
            </a:r>
            <a:endParaRPr dirty="0"/>
          </a:p>
        </p:txBody>
      </p:sp>
      <p:sp>
        <p:nvSpPr>
          <p:cNvPr id="16" name="Google Shape;258;p36">
            <a:extLst>
              <a:ext uri="{FF2B5EF4-FFF2-40B4-BE49-F238E27FC236}">
                <a16:creationId xmlns:a16="http://schemas.microsoft.com/office/drawing/2014/main" id="{B84B61D7-120D-CCDD-A913-EAE701A7C7A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6375" y="4043786"/>
            <a:ext cx="3328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Working on exciting products!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EF8A81C-A9B7-C370-428B-FFC60DD5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173216" flipV="1">
            <a:off x="4452676" y="2792534"/>
            <a:ext cx="567035" cy="413599"/>
          </a:xfrm>
          <a:prstGeom prst="rect">
            <a:avLst/>
          </a:prstGeom>
          <a:effectLst/>
        </p:spPr>
      </p:pic>
      <p:pic>
        <p:nvPicPr>
          <p:cNvPr id="4" name="Picture 4" descr="Flag of the United States of America">
            <a:extLst>
              <a:ext uri="{FF2B5EF4-FFF2-40B4-BE49-F238E27FC236}">
                <a16:creationId xmlns:a16="http://schemas.microsoft.com/office/drawing/2014/main" id="{A07501CB-7FCC-148D-74C4-1B1CE549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17" y="1068421"/>
            <a:ext cx="2049124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254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Journey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16375" y="2214971"/>
            <a:ext cx="33288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Education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2"/>
          </p:nvPr>
        </p:nvSpPr>
        <p:spPr>
          <a:xfrm>
            <a:off x="716375" y="2671121"/>
            <a:ext cx="3328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Associate Degree in </a:t>
            </a:r>
            <a:r>
              <a:rPr lang="en" b="1" dirty="0"/>
              <a:t>Industrial Drafting &amp; Design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Bachelor in </a:t>
            </a:r>
            <a:r>
              <a:rPr lang="en" b="1" dirty="0"/>
              <a:t>Mechanical Engineering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Master in </a:t>
            </a:r>
            <a:r>
              <a:rPr lang="en" b="1" dirty="0"/>
              <a:t>Mechanical Engineering</a:t>
            </a:r>
            <a:endParaRPr lang="en-US" b="1"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subTitle" idx="3"/>
          </p:nvPr>
        </p:nvSpPr>
        <p:spPr>
          <a:xfrm>
            <a:off x="716375" y="3587636"/>
            <a:ext cx="33288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Experience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subTitle" idx="4"/>
          </p:nvPr>
        </p:nvSpPr>
        <p:spPr>
          <a:xfrm>
            <a:off x="716375" y="4043786"/>
            <a:ext cx="3328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3D Drafter/Designer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SolidWorks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AutoCAD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CATIA</a:t>
            </a:r>
          </a:p>
        </p:txBody>
      </p:sp>
      <p:grpSp>
        <p:nvGrpSpPr>
          <p:cNvPr id="405" name="Google Shape;872;p59">
            <a:extLst>
              <a:ext uri="{FF2B5EF4-FFF2-40B4-BE49-F238E27FC236}">
                <a16:creationId xmlns:a16="http://schemas.microsoft.com/office/drawing/2014/main" id="{14BE28BA-C320-0BE0-4091-CAB3AD7C670B}"/>
              </a:ext>
            </a:extLst>
          </p:cNvPr>
          <p:cNvGrpSpPr/>
          <p:nvPr/>
        </p:nvGrpSpPr>
        <p:grpSpPr>
          <a:xfrm>
            <a:off x="3692375" y="1879931"/>
            <a:ext cx="5331122" cy="2950933"/>
            <a:chOff x="2654821" y="2311071"/>
            <a:chExt cx="2279715" cy="1262120"/>
          </a:xfrm>
        </p:grpSpPr>
        <p:grpSp>
          <p:nvGrpSpPr>
            <p:cNvPr id="406" name="Google Shape;873;p59">
              <a:extLst>
                <a:ext uri="{FF2B5EF4-FFF2-40B4-BE49-F238E27FC236}">
                  <a16:creationId xmlns:a16="http://schemas.microsoft.com/office/drawing/2014/main" id="{80883202-634E-E54C-937F-A8D70F6AEEC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661" name="Google Shape;874;p59">
                <a:extLst>
                  <a:ext uri="{FF2B5EF4-FFF2-40B4-BE49-F238E27FC236}">
                    <a16:creationId xmlns:a16="http://schemas.microsoft.com/office/drawing/2014/main" id="{41C88C67-A56B-506B-E222-ABD4A77393FC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2" name="Google Shape;875;p59">
                <a:extLst>
                  <a:ext uri="{FF2B5EF4-FFF2-40B4-BE49-F238E27FC236}">
                    <a16:creationId xmlns:a16="http://schemas.microsoft.com/office/drawing/2014/main" id="{98ED5E4B-09A2-94E8-FA9F-5A8825F113F7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876;p59">
              <a:extLst>
                <a:ext uri="{FF2B5EF4-FFF2-40B4-BE49-F238E27FC236}">
                  <a16:creationId xmlns:a16="http://schemas.microsoft.com/office/drawing/2014/main" id="{CF7DB777-7B01-CC93-AC62-19E3BABB8294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653" name="Google Shape;877;p59">
                <a:extLst>
                  <a:ext uri="{FF2B5EF4-FFF2-40B4-BE49-F238E27FC236}">
                    <a16:creationId xmlns:a16="http://schemas.microsoft.com/office/drawing/2014/main" id="{E6485B80-70F3-B316-0445-BA88ACF72CEB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54" name="Google Shape;878;p59">
                <a:extLst>
                  <a:ext uri="{FF2B5EF4-FFF2-40B4-BE49-F238E27FC236}">
                    <a16:creationId xmlns:a16="http://schemas.microsoft.com/office/drawing/2014/main" id="{A6E91E68-517C-8D5A-4D38-D7EB877D345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655" name="Google Shape;879;p59">
                  <a:extLst>
                    <a:ext uri="{FF2B5EF4-FFF2-40B4-BE49-F238E27FC236}">
                      <a16:creationId xmlns:a16="http://schemas.microsoft.com/office/drawing/2014/main" id="{577B891D-3F93-B06C-5168-DA57A55D6594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" name="Google Shape;880;p59">
                  <a:extLst>
                    <a:ext uri="{FF2B5EF4-FFF2-40B4-BE49-F238E27FC236}">
                      <a16:creationId xmlns:a16="http://schemas.microsoft.com/office/drawing/2014/main" id="{E2A70A3E-A03C-C338-117A-1BA6B8FBB28B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881;p59">
                  <a:extLst>
                    <a:ext uri="{FF2B5EF4-FFF2-40B4-BE49-F238E27FC236}">
                      <a16:creationId xmlns:a16="http://schemas.microsoft.com/office/drawing/2014/main" id="{4B495EC0-9F6C-8C92-5C0E-D0B75458BEBE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882;p59">
                  <a:extLst>
                    <a:ext uri="{FF2B5EF4-FFF2-40B4-BE49-F238E27FC236}">
                      <a16:creationId xmlns:a16="http://schemas.microsoft.com/office/drawing/2014/main" id="{A69A32D4-C8E0-F0A5-8DFE-1DD146870366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883;p59">
                  <a:extLst>
                    <a:ext uri="{FF2B5EF4-FFF2-40B4-BE49-F238E27FC236}">
                      <a16:creationId xmlns:a16="http://schemas.microsoft.com/office/drawing/2014/main" id="{03EAE3A3-9E5F-1BCC-29A4-D43583DEF05D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660" name="Google Shape;884;p59">
                  <a:extLst>
                    <a:ext uri="{FF2B5EF4-FFF2-40B4-BE49-F238E27FC236}">
                      <a16:creationId xmlns:a16="http://schemas.microsoft.com/office/drawing/2014/main" id="{4933B33C-25E7-55DD-4218-A57274AA350F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" name="Google Shape;885;p59">
              <a:extLst>
                <a:ext uri="{FF2B5EF4-FFF2-40B4-BE49-F238E27FC236}">
                  <a16:creationId xmlns:a16="http://schemas.microsoft.com/office/drawing/2014/main" id="{EA1B0172-86E5-11A3-8CDE-9A4F39473754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651" name="Google Shape;886;p59">
                <a:extLst>
                  <a:ext uri="{FF2B5EF4-FFF2-40B4-BE49-F238E27FC236}">
                    <a16:creationId xmlns:a16="http://schemas.microsoft.com/office/drawing/2014/main" id="{B977B1D1-C908-D49F-01AC-7931889DBDE8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Google Shape;887;p59">
                <a:extLst>
                  <a:ext uri="{FF2B5EF4-FFF2-40B4-BE49-F238E27FC236}">
                    <a16:creationId xmlns:a16="http://schemas.microsoft.com/office/drawing/2014/main" id="{6F4AC6C8-BC84-D64F-1D03-C8EC19023364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888;p59">
              <a:extLst>
                <a:ext uri="{FF2B5EF4-FFF2-40B4-BE49-F238E27FC236}">
                  <a16:creationId xmlns:a16="http://schemas.microsoft.com/office/drawing/2014/main" id="{17EF20DD-EB13-3025-EB4B-BD0762D8B3FB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645" name="Google Shape;889;p59">
                <a:extLst>
                  <a:ext uri="{FF2B5EF4-FFF2-40B4-BE49-F238E27FC236}">
                    <a16:creationId xmlns:a16="http://schemas.microsoft.com/office/drawing/2014/main" id="{831A18A6-76DC-2AB5-D024-620F284C1ECD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" name="Google Shape;890;p59">
                <a:extLst>
                  <a:ext uri="{FF2B5EF4-FFF2-40B4-BE49-F238E27FC236}">
                    <a16:creationId xmlns:a16="http://schemas.microsoft.com/office/drawing/2014/main" id="{EF84BFA4-CF0E-D6B1-EBE9-BB988171E025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91;p59">
                <a:extLst>
                  <a:ext uri="{FF2B5EF4-FFF2-40B4-BE49-F238E27FC236}">
                    <a16:creationId xmlns:a16="http://schemas.microsoft.com/office/drawing/2014/main" id="{1572EB6F-F5C8-5218-FEAB-14758FCD7931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92;p59">
                <a:extLst>
                  <a:ext uri="{FF2B5EF4-FFF2-40B4-BE49-F238E27FC236}">
                    <a16:creationId xmlns:a16="http://schemas.microsoft.com/office/drawing/2014/main" id="{F0960067-0673-45F9-AC69-88F131A9BBC1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93;p59">
                <a:extLst>
                  <a:ext uri="{FF2B5EF4-FFF2-40B4-BE49-F238E27FC236}">
                    <a16:creationId xmlns:a16="http://schemas.microsoft.com/office/drawing/2014/main" id="{148C2A61-03DA-E9B1-E516-162235A9A4BA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94;p59">
                <a:extLst>
                  <a:ext uri="{FF2B5EF4-FFF2-40B4-BE49-F238E27FC236}">
                    <a16:creationId xmlns:a16="http://schemas.microsoft.com/office/drawing/2014/main" id="{08CE822C-6E01-0C6E-8092-8DBA777F978B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895;p59">
              <a:extLst>
                <a:ext uri="{FF2B5EF4-FFF2-40B4-BE49-F238E27FC236}">
                  <a16:creationId xmlns:a16="http://schemas.microsoft.com/office/drawing/2014/main" id="{2145F433-45B2-9BD4-6274-FF5D91CC76A6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643" name="Google Shape;896;p59">
                <a:extLst>
                  <a:ext uri="{FF2B5EF4-FFF2-40B4-BE49-F238E27FC236}">
                    <a16:creationId xmlns:a16="http://schemas.microsoft.com/office/drawing/2014/main" id="{47EBB50D-CEC8-38E2-FAD5-3F1C2BAFC5AC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97;p59">
                <a:extLst>
                  <a:ext uri="{FF2B5EF4-FFF2-40B4-BE49-F238E27FC236}">
                    <a16:creationId xmlns:a16="http://schemas.microsoft.com/office/drawing/2014/main" id="{5CBA88D6-E1D7-DC3F-B848-B3FE8C375BD8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1" name="Google Shape;898;p59">
              <a:extLst>
                <a:ext uri="{FF2B5EF4-FFF2-40B4-BE49-F238E27FC236}">
                  <a16:creationId xmlns:a16="http://schemas.microsoft.com/office/drawing/2014/main" id="{144E2C87-8B5C-7CAA-411E-63DD48B8E257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640" name="Google Shape;899;p59">
                <a:extLst>
                  <a:ext uri="{FF2B5EF4-FFF2-40B4-BE49-F238E27FC236}">
                    <a16:creationId xmlns:a16="http://schemas.microsoft.com/office/drawing/2014/main" id="{2A9E5BD0-187C-1627-4167-26A01FFB0511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900;p59">
                <a:extLst>
                  <a:ext uri="{FF2B5EF4-FFF2-40B4-BE49-F238E27FC236}">
                    <a16:creationId xmlns:a16="http://schemas.microsoft.com/office/drawing/2014/main" id="{21E57EE5-9B74-534C-B42F-6C18411AC714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Google Shape;901;p59">
                <a:extLst>
                  <a:ext uri="{FF2B5EF4-FFF2-40B4-BE49-F238E27FC236}">
                    <a16:creationId xmlns:a16="http://schemas.microsoft.com/office/drawing/2014/main" id="{D09CB6E8-94AA-901B-1B81-2D77B8D0F9A2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2" name="Google Shape;902;p59">
              <a:extLst>
                <a:ext uri="{FF2B5EF4-FFF2-40B4-BE49-F238E27FC236}">
                  <a16:creationId xmlns:a16="http://schemas.microsoft.com/office/drawing/2014/main" id="{70A94F9B-7ADB-3DBB-598C-4EC5EDC98437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638" name="Google Shape;903;p59">
                <a:extLst>
                  <a:ext uri="{FF2B5EF4-FFF2-40B4-BE49-F238E27FC236}">
                    <a16:creationId xmlns:a16="http://schemas.microsoft.com/office/drawing/2014/main" id="{31106E2D-DE78-CFA0-8C24-7E7F47AC818E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904;p59">
                <a:extLst>
                  <a:ext uri="{FF2B5EF4-FFF2-40B4-BE49-F238E27FC236}">
                    <a16:creationId xmlns:a16="http://schemas.microsoft.com/office/drawing/2014/main" id="{2682BFC8-61D7-C033-C911-09BE1278175F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3" name="Google Shape;905;p59">
              <a:extLst>
                <a:ext uri="{FF2B5EF4-FFF2-40B4-BE49-F238E27FC236}">
                  <a16:creationId xmlns:a16="http://schemas.microsoft.com/office/drawing/2014/main" id="{7DD15C47-87FB-A2E4-DCA7-B207117935D8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636" name="Google Shape;906;p59">
                <a:extLst>
                  <a:ext uri="{FF2B5EF4-FFF2-40B4-BE49-F238E27FC236}">
                    <a16:creationId xmlns:a16="http://schemas.microsoft.com/office/drawing/2014/main" id="{C9B409CB-014D-03A6-657D-7B612FEABD0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Google Shape;907;p59">
                <a:extLst>
                  <a:ext uri="{FF2B5EF4-FFF2-40B4-BE49-F238E27FC236}">
                    <a16:creationId xmlns:a16="http://schemas.microsoft.com/office/drawing/2014/main" id="{8788E0E5-5B05-1A47-DE90-C97C19835094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908;p59">
              <a:extLst>
                <a:ext uri="{FF2B5EF4-FFF2-40B4-BE49-F238E27FC236}">
                  <a16:creationId xmlns:a16="http://schemas.microsoft.com/office/drawing/2014/main" id="{B2AC978A-D2A6-1E86-53C4-0D51E327B45E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632" name="Google Shape;909;p59">
                <a:extLst>
                  <a:ext uri="{FF2B5EF4-FFF2-40B4-BE49-F238E27FC236}">
                    <a16:creationId xmlns:a16="http://schemas.microsoft.com/office/drawing/2014/main" id="{A77F9ED2-FF01-E7CF-EE2F-355EDA04364A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3" name="Google Shape;910;p59">
                <a:extLst>
                  <a:ext uri="{FF2B5EF4-FFF2-40B4-BE49-F238E27FC236}">
                    <a16:creationId xmlns:a16="http://schemas.microsoft.com/office/drawing/2014/main" id="{8AF5379F-0424-A769-1872-23FBEA42C225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634" name="Google Shape;911;p59">
                  <a:extLst>
                    <a:ext uri="{FF2B5EF4-FFF2-40B4-BE49-F238E27FC236}">
                      <a16:creationId xmlns:a16="http://schemas.microsoft.com/office/drawing/2014/main" id="{D3880296-C127-2A3B-9B52-1F7C06664D3D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912;p59">
                  <a:extLst>
                    <a:ext uri="{FF2B5EF4-FFF2-40B4-BE49-F238E27FC236}">
                      <a16:creationId xmlns:a16="http://schemas.microsoft.com/office/drawing/2014/main" id="{0CA6ED40-3AEF-EF14-62C2-9BB3E007184A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solidFill>
                    <a:srgbClr val="5F7D95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5" name="Google Shape;913;p59">
              <a:extLst>
                <a:ext uri="{FF2B5EF4-FFF2-40B4-BE49-F238E27FC236}">
                  <a16:creationId xmlns:a16="http://schemas.microsoft.com/office/drawing/2014/main" id="{88244FF8-8EA7-D896-7ACD-2525BF176078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630" name="Google Shape;914;p59">
                <a:extLst>
                  <a:ext uri="{FF2B5EF4-FFF2-40B4-BE49-F238E27FC236}">
                    <a16:creationId xmlns:a16="http://schemas.microsoft.com/office/drawing/2014/main" id="{38424EA3-C26F-06A0-FCE4-0A6210854180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Google Shape;915;p59">
                <a:extLst>
                  <a:ext uri="{FF2B5EF4-FFF2-40B4-BE49-F238E27FC236}">
                    <a16:creationId xmlns:a16="http://schemas.microsoft.com/office/drawing/2014/main" id="{7EFE524A-83B1-063F-6330-BF411866F4F9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416" name="Google Shape;916;p59">
              <a:extLst>
                <a:ext uri="{FF2B5EF4-FFF2-40B4-BE49-F238E27FC236}">
                  <a16:creationId xmlns:a16="http://schemas.microsoft.com/office/drawing/2014/main" id="{CF14A4CF-29B4-3270-40E6-0E84B848AE46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628" name="Google Shape;917;p59">
                <a:extLst>
                  <a:ext uri="{FF2B5EF4-FFF2-40B4-BE49-F238E27FC236}">
                    <a16:creationId xmlns:a16="http://schemas.microsoft.com/office/drawing/2014/main" id="{8FD2F6F0-7163-EE73-CF9D-E5A36D3109D3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Google Shape;918;p59">
                <a:extLst>
                  <a:ext uri="{FF2B5EF4-FFF2-40B4-BE49-F238E27FC236}">
                    <a16:creationId xmlns:a16="http://schemas.microsoft.com/office/drawing/2014/main" id="{1FB435FE-125D-1275-C99B-2DCF51A9D587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919;p59">
              <a:extLst>
                <a:ext uri="{FF2B5EF4-FFF2-40B4-BE49-F238E27FC236}">
                  <a16:creationId xmlns:a16="http://schemas.microsoft.com/office/drawing/2014/main" id="{3EF77945-136D-B2EE-A6AB-E45D18F3DBC5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626" name="Google Shape;920;p59">
                <a:extLst>
                  <a:ext uri="{FF2B5EF4-FFF2-40B4-BE49-F238E27FC236}">
                    <a16:creationId xmlns:a16="http://schemas.microsoft.com/office/drawing/2014/main" id="{9F9AFA64-0B2A-1A0C-9447-C0ABCD4B40EE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Google Shape;921;p59">
                <a:extLst>
                  <a:ext uri="{FF2B5EF4-FFF2-40B4-BE49-F238E27FC236}">
                    <a16:creationId xmlns:a16="http://schemas.microsoft.com/office/drawing/2014/main" id="{14B43309-861B-B10C-EA2D-9751435D8A32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922;p59">
              <a:extLst>
                <a:ext uri="{FF2B5EF4-FFF2-40B4-BE49-F238E27FC236}">
                  <a16:creationId xmlns:a16="http://schemas.microsoft.com/office/drawing/2014/main" id="{C5072E5D-E1B1-C883-1283-B5F08E62BFE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23;p59">
              <a:extLst>
                <a:ext uri="{FF2B5EF4-FFF2-40B4-BE49-F238E27FC236}">
                  <a16:creationId xmlns:a16="http://schemas.microsoft.com/office/drawing/2014/main" id="{6D77846D-087B-CDBA-A851-12E25ACDE852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924;p59">
              <a:extLst>
                <a:ext uri="{FF2B5EF4-FFF2-40B4-BE49-F238E27FC236}">
                  <a16:creationId xmlns:a16="http://schemas.microsoft.com/office/drawing/2014/main" id="{20EB8C6D-2A37-A023-3C6B-2D759FDE47EF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421" name="Google Shape;925;p59">
              <a:extLst>
                <a:ext uri="{FF2B5EF4-FFF2-40B4-BE49-F238E27FC236}">
                  <a16:creationId xmlns:a16="http://schemas.microsoft.com/office/drawing/2014/main" id="{B3CA4752-C2AC-E4CB-2D49-AC3151AC02F8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610" name="Google Shape;926;p59">
                <a:extLst>
                  <a:ext uri="{FF2B5EF4-FFF2-40B4-BE49-F238E27FC236}">
                    <a16:creationId xmlns:a16="http://schemas.microsoft.com/office/drawing/2014/main" id="{DBB7447F-B450-5FE8-6E59-C906C2403662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927;p59">
                <a:extLst>
                  <a:ext uri="{FF2B5EF4-FFF2-40B4-BE49-F238E27FC236}">
                    <a16:creationId xmlns:a16="http://schemas.microsoft.com/office/drawing/2014/main" id="{E9202B4C-B646-CDF9-42AC-8CC45AECDE47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928;p59">
                <a:extLst>
                  <a:ext uri="{FF2B5EF4-FFF2-40B4-BE49-F238E27FC236}">
                    <a16:creationId xmlns:a16="http://schemas.microsoft.com/office/drawing/2014/main" id="{BEEA2DBC-1F4C-1AC3-A921-5653285CD66C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929;p59">
                <a:extLst>
                  <a:ext uri="{FF2B5EF4-FFF2-40B4-BE49-F238E27FC236}">
                    <a16:creationId xmlns:a16="http://schemas.microsoft.com/office/drawing/2014/main" id="{08FAD942-3F13-3D46-6589-6FB5E5BBF7F9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930;p59">
                <a:extLst>
                  <a:ext uri="{FF2B5EF4-FFF2-40B4-BE49-F238E27FC236}">
                    <a16:creationId xmlns:a16="http://schemas.microsoft.com/office/drawing/2014/main" id="{1C985600-6DF4-7F3C-3D64-2637F85B189A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931;p59">
                <a:extLst>
                  <a:ext uri="{FF2B5EF4-FFF2-40B4-BE49-F238E27FC236}">
                    <a16:creationId xmlns:a16="http://schemas.microsoft.com/office/drawing/2014/main" id="{ECB4B2E6-6322-A6D6-0157-E2824E45C91C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932;p59">
                <a:extLst>
                  <a:ext uri="{FF2B5EF4-FFF2-40B4-BE49-F238E27FC236}">
                    <a16:creationId xmlns:a16="http://schemas.microsoft.com/office/drawing/2014/main" id="{47BE89DE-1871-8D65-4B9D-39CA9AABABC4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933;p59">
                <a:extLst>
                  <a:ext uri="{FF2B5EF4-FFF2-40B4-BE49-F238E27FC236}">
                    <a16:creationId xmlns:a16="http://schemas.microsoft.com/office/drawing/2014/main" id="{662F68AD-0AC9-7CEA-425D-C7C73FC5A268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934;p59">
                <a:extLst>
                  <a:ext uri="{FF2B5EF4-FFF2-40B4-BE49-F238E27FC236}">
                    <a16:creationId xmlns:a16="http://schemas.microsoft.com/office/drawing/2014/main" id="{8DF0986C-1588-2D2D-4AC1-BDA8D4E4079D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935;p59">
                <a:extLst>
                  <a:ext uri="{FF2B5EF4-FFF2-40B4-BE49-F238E27FC236}">
                    <a16:creationId xmlns:a16="http://schemas.microsoft.com/office/drawing/2014/main" id="{1CAD7725-B183-4068-22DA-87E1C9340B5D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936;p59">
                <a:extLst>
                  <a:ext uri="{FF2B5EF4-FFF2-40B4-BE49-F238E27FC236}">
                    <a16:creationId xmlns:a16="http://schemas.microsoft.com/office/drawing/2014/main" id="{6FDED824-8D17-E9B3-35F5-0A1A0100324B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937;p59">
                <a:extLst>
                  <a:ext uri="{FF2B5EF4-FFF2-40B4-BE49-F238E27FC236}">
                    <a16:creationId xmlns:a16="http://schemas.microsoft.com/office/drawing/2014/main" id="{69BDA903-A5B4-8E3B-11B2-5479EFB1F868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938;p59">
                <a:extLst>
                  <a:ext uri="{FF2B5EF4-FFF2-40B4-BE49-F238E27FC236}">
                    <a16:creationId xmlns:a16="http://schemas.microsoft.com/office/drawing/2014/main" id="{DDC58CC4-C85B-84C9-6606-B41AA8127388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939;p59">
                <a:extLst>
                  <a:ext uri="{FF2B5EF4-FFF2-40B4-BE49-F238E27FC236}">
                    <a16:creationId xmlns:a16="http://schemas.microsoft.com/office/drawing/2014/main" id="{15115E7B-C009-E1DB-1867-C704759408F8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940;p59">
                <a:extLst>
                  <a:ext uri="{FF2B5EF4-FFF2-40B4-BE49-F238E27FC236}">
                    <a16:creationId xmlns:a16="http://schemas.microsoft.com/office/drawing/2014/main" id="{5886FA46-6F9D-CA62-A6C2-67CF57414E20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941;p59">
                <a:extLst>
                  <a:ext uri="{FF2B5EF4-FFF2-40B4-BE49-F238E27FC236}">
                    <a16:creationId xmlns:a16="http://schemas.microsoft.com/office/drawing/2014/main" id="{DD87AD95-BDEF-BC1E-9C9F-CB55B94D6CF7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422" name="Google Shape;942;p59">
              <a:extLst>
                <a:ext uri="{FF2B5EF4-FFF2-40B4-BE49-F238E27FC236}">
                  <a16:creationId xmlns:a16="http://schemas.microsoft.com/office/drawing/2014/main" id="{06928C2A-E638-EE7F-4D3F-83909EB20468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43;p59">
              <a:extLst>
                <a:ext uri="{FF2B5EF4-FFF2-40B4-BE49-F238E27FC236}">
                  <a16:creationId xmlns:a16="http://schemas.microsoft.com/office/drawing/2014/main" id="{C41358C7-3EF8-8C68-D69A-CCCFFBACD455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44;p59">
              <a:extLst>
                <a:ext uri="{FF2B5EF4-FFF2-40B4-BE49-F238E27FC236}">
                  <a16:creationId xmlns:a16="http://schemas.microsoft.com/office/drawing/2014/main" id="{60E93A0E-AE45-FCC9-1BDA-23ABF01A0F00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45;p59">
              <a:extLst>
                <a:ext uri="{FF2B5EF4-FFF2-40B4-BE49-F238E27FC236}">
                  <a16:creationId xmlns:a16="http://schemas.microsoft.com/office/drawing/2014/main" id="{ADEBB42C-1B56-53DE-CC26-798F724C4F72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46;p59">
              <a:extLst>
                <a:ext uri="{FF2B5EF4-FFF2-40B4-BE49-F238E27FC236}">
                  <a16:creationId xmlns:a16="http://schemas.microsoft.com/office/drawing/2014/main" id="{E4C7DF2E-6A70-2F8A-63F6-6C4719D2892F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47;p59">
              <a:extLst>
                <a:ext uri="{FF2B5EF4-FFF2-40B4-BE49-F238E27FC236}">
                  <a16:creationId xmlns:a16="http://schemas.microsoft.com/office/drawing/2014/main" id="{2E26D419-736F-C622-50E0-D2DA909114A1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48;p59">
              <a:extLst>
                <a:ext uri="{FF2B5EF4-FFF2-40B4-BE49-F238E27FC236}">
                  <a16:creationId xmlns:a16="http://schemas.microsoft.com/office/drawing/2014/main" id="{7C0D84DF-E0C6-22F0-E839-6717A3569F5E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49;p59">
              <a:extLst>
                <a:ext uri="{FF2B5EF4-FFF2-40B4-BE49-F238E27FC236}">
                  <a16:creationId xmlns:a16="http://schemas.microsoft.com/office/drawing/2014/main" id="{17366033-1034-AFCA-E057-956E573CAE1F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50;p59">
              <a:extLst>
                <a:ext uri="{FF2B5EF4-FFF2-40B4-BE49-F238E27FC236}">
                  <a16:creationId xmlns:a16="http://schemas.microsoft.com/office/drawing/2014/main" id="{FB3C6FA4-8E40-B2F3-7BB1-B2E8F4A44159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51;p59">
              <a:extLst>
                <a:ext uri="{FF2B5EF4-FFF2-40B4-BE49-F238E27FC236}">
                  <a16:creationId xmlns:a16="http://schemas.microsoft.com/office/drawing/2014/main" id="{8FEA13EE-2869-61FA-8F8A-DED7F3D9E1C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52;p59">
              <a:extLst>
                <a:ext uri="{FF2B5EF4-FFF2-40B4-BE49-F238E27FC236}">
                  <a16:creationId xmlns:a16="http://schemas.microsoft.com/office/drawing/2014/main" id="{1C7AC304-231C-3EB4-F4FB-99E0F730A653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53;p59">
              <a:extLst>
                <a:ext uri="{FF2B5EF4-FFF2-40B4-BE49-F238E27FC236}">
                  <a16:creationId xmlns:a16="http://schemas.microsoft.com/office/drawing/2014/main" id="{EC0C208C-34D3-247F-8190-8831C305D4B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54;p59">
              <a:extLst>
                <a:ext uri="{FF2B5EF4-FFF2-40B4-BE49-F238E27FC236}">
                  <a16:creationId xmlns:a16="http://schemas.microsoft.com/office/drawing/2014/main" id="{B05EA95E-870F-4407-8395-B91720608EA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55;p59">
              <a:extLst>
                <a:ext uri="{FF2B5EF4-FFF2-40B4-BE49-F238E27FC236}">
                  <a16:creationId xmlns:a16="http://schemas.microsoft.com/office/drawing/2014/main" id="{1C02CDDC-9551-6896-FC91-8626A870DF10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956;p59">
              <a:extLst>
                <a:ext uri="{FF2B5EF4-FFF2-40B4-BE49-F238E27FC236}">
                  <a16:creationId xmlns:a16="http://schemas.microsoft.com/office/drawing/2014/main" id="{5DBD0186-8BA1-330E-1739-E456CA09FDBC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957;p59">
              <a:extLst>
                <a:ext uri="{FF2B5EF4-FFF2-40B4-BE49-F238E27FC236}">
                  <a16:creationId xmlns:a16="http://schemas.microsoft.com/office/drawing/2014/main" id="{F42CF46B-8E54-1E05-4717-E731E830D63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58;p59">
              <a:extLst>
                <a:ext uri="{FF2B5EF4-FFF2-40B4-BE49-F238E27FC236}">
                  <a16:creationId xmlns:a16="http://schemas.microsoft.com/office/drawing/2014/main" id="{970006DC-7D35-2096-7FA6-5F3485277F4D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59;p59">
              <a:extLst>
                <a:ext uri="{FF2B5EF4-FFF2-40B4-BE49-F238E27FC236}">
                  <a16:creationId xmlns:a16="http://schemas.microsoft.com/office/drawing/2014/main" id="{1BFE72E4-F14C-5B6D-65A6-78A02D31FEDE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60;p59">
              <a:extLst>
                <a:ext uri="{FF2B5EF4-FFF2-40B4-BE49-F238E27FC236}">
                  <a16:creationId xmlns:a16="http://schemas.microsoft.com/office/drawing/2014/main" id="{43706722-F7C8-882D-3D70-8C88E652FFF7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61;p59">
              <a:extLst>
                <a:ext uri="{FF2B5EF4-FFF2-40B4-BE49-F238E27FC236}">
                  <a16:creationId xmlns:a16="http://schemas.microsoft.com/office/drawing/2014/main" id="{6645E157-F084-34BA-20FA-49CF1152B84A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42" name="Google Shape;962;p59">
              <a:extLst>
                <a:ext uri="{FF2B5EF4-FFF2-40B4-BE49-F238E27FC236}">
                  <a16:creationId xmlns:a16="http://schemas.microsoft.com/office/drawing/2014/main" id="{0B435214-5F86-F1F5-9564-386CAB163921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43" name="Google Shape;963;p59">
              <a:extLst>
                <a:ext uri="{FF2B5EF4-FFF2-40B4-BE49-F238E27FC236}">
                  <a16:creationId xmlns:a16="http://schemas.microsoft.com/office/drawing/2014/main" id="{1DE0F1B2-842C-4BCE-3F0D-EDDB63D8D301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964;p59">
              <a:extLst>
                <a:ext uri="{FF2B5EF4-FFF2-40B4-BE49-F238E27FC236}">
                  <a16:creationId xmlns:a16="http://schemas.microsoft.com/office/drawing/2014/main" id="{7627F933-ED71-0EA4-1447-E88A0E3854C1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608" name="Google Shape;965;p59">
                <a:extLst>
                  <a:ext uri="{FF2B5EF4-FFF2-40B4-BE49-F238E27FC236}">
                    <a16:creationId xmlns:a16="http://schemas.microsoft.com/office/drawing/2014/main" id="{7C7501E8-433A-B841-1E3A-DC7BD0B645EE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966;p59">
                <a:extLst>
                  <a:ext uri="{FF2B5EF4-FFF2-40B4-BE49-F238E27FC236}">
                    <a16:creationId xmlns:a16="http://schemas.microsoft.com/office/drawing/2014/main" id="{4DD13739-EB3D-983D-5F77-B87973BD960F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" name="Google Shape;967;p59">
              <a:extLst>
                <a:ext uri="{FF2B5EF4-FFF2-40B4-BE49-F238E27FC236}">
                  <a16:creationId xmlns:a16="http://schemas.microsoft.com/office/drawing/2014/main" id="{68F01FD0-6039-2CF3-4865-E3853782DE05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968;p59">
              <a:extLst>
                <a:ext uri="{FF2B5EF4-FFF2-40B4-BE49-F238E27FC236}">
                  <a16:creationId xmlns:a16="http://schemas.microsoft.com/office/drawing/2014/main" id="{43582488-EF32-B221-2891-B5AF79A4B4A8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604" name="Google Shape;969;p59">
                <a:extLst>
                  <a:ext uri="{FF2B5EF4-FFF2-40B4-BE49-F238E27FC236}">
                    <a16:creationId xmlns:a16="http://schemas.microsoft.com/office/drawing/2014/main" id="{8776F5B3-BA01-A0B3-08AE-25362B2668A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970;p59">
                <a:extLst>
                  <a:ext uri="{FF2B5EF4-FFF2-40B4-BE49-F238E27FC236}">
                    <a16:creationId xmlns:a16="http://schemas.microsoft.com/office/drawing/2014/main" id="{496B77AF-E7DC-71D1-E64B-F4341713571E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971;p59">
                <a:extLst>
                  <a:ext uri="{FF2B5EF4-FFF2-40B4-BE49-F238E27FC236}">
                    <a16:creationId xmlns:a16="http://schemas.microsoft.com/office/drawing/2014/main" id="{F54FCC8A-4592-82A4-3D84-3ADFF46A7B85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972;p59">
                <a:extLst>
                  <a:ext uri="{FF2B5EF4-FFF2-40B4-BE49-F238E27FC236}">
                    <a16:creationId xmlns:a16="http://schemas.microsoft.com/office/drawing/2014/main" id="{F9BC6ADF-71D5-3DDE-5F33-F68ED521CD04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" name="Google Shape;973;p59">
              <a:extLst>
                <a:ext uri="{FF2B5EF4-FFF2-40B4-BE49-F238E27FC236}">
                  <a16:creationId xmlns:a16="http://schemas.microsoft.com/office/drawing/2014/main" id="{25DE8BD6-D403-E4E8-D042-B9483F17E54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74;p59">
              <a:extLst>
                <a:ext uri="{FF2B5EF4-FFF2-40B4-BE49-F238E27FC236}">
                  <a16:creationId xmlns:a16="http://schemas.microsoft.com/office/drawing/2014/main" id="{8BDC108F-155A-F00B-3EDC-2670BEB5E2B6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75;p59">
              <a:extLst>
                <a:ext uri="{FF2B5EF4-FFF2-40B4-BE49-F238E27FC236}">
                  <a16:creationId xmlns:a16="http://schemas.microsoft.com/office/drawing/2014/main" id="{1A4215DA-DCB4-9892-356D-246ECAAA746B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76;p59">
              <a:extLst>
                <a:ext uri="{FF2B5EF4-FFF2-40B4-BE49-F238E27FC236}">
                  <a16:creationId xmlns:a16="http://schemas.microsoft.com/office/drawing/2014/main" id="{3ACAA78B-70B5-2068-AA04-4FB23E279C76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77;p59">
              <a:extLst>
                <a:ext uri="{FF2B5EF4-FFF2-40B4-BE49-F238E27FC236}">
                  <a16:creationId xmlns:a16="http://schemas.microsoft.com/office/drawing/2014/main" id="{C0DBC367-593F-0EF7-A576-3A2FB4413CF5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978;p59">
              <a:extLst>
                <a:ext uri="{FF2B5EF4-FFF2-40B4-BE49-F238E27FC236}">
                  <a16:creationId xmlns:a16="http://schemas.microsoft.com/office/drawing/2014/main" id="{74761481-3C18-A6C3-01D7-199A3EADE0C0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979;p59">
              <a:extLst>
                <a:ext uri="{FF2B5EF4-FFF2-40B4-BE49-F238E27FC236}">
                  <a16:creationId xmlns:a16="http://schemas.microsoft.com/office/drawing/2014/main" id="{99E7F875-7FC2-2090-E5F3-AF40D6CBB842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980;p59">
              <a:extLst>
                <a:ext uri="{FF2B5EF4-FFF2-40B4-BE49-F238E27FC236}">
                  <a16:creationId xmlns:a16="http://schemas.microsoft.com/office/drawing/2014/main" id="{453CF829-0CBB-58AE-EAEE-008A33F6676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600" name="Google Shape;981;p59">
                <a:extLst>
                  <a:ext uri="{FF2B5EF4-FFF2-40B4-BE49-F238E27FC236}">
                    <a16:creationId xmlns:a16="http://schemas.microsoft.com/office/drawing/2014/main" id="{7FCD808A-A959-39D1-B8E6-67DB4273655D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982;p59">
                <a:extLst>
                  <a:ext uri="{FF2B5EF4-FFF2-40B4-BE49-F238E27FC236}">
                    <a16:creationId xmlns:a16="http://schemas.microsoft.com/office/drawing/2014/main" id="{52CF8231-F755-BB87-C61D-DD6C5F18CC4F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983;p59">
                <a:extLst>
                  <a:ext uri="{FF2B5EF4-FFF2-40B4-BE49-F238E27FC236}">
                    <a16:creationId xmlns:a16="http://schemas.microsoft.com/office/drawing/2014/main" id="{BBDFB44A-7775-92AC-4942-7188E076EFC3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984;p59">
                <a:extLst>
                  <a:ext uri="{FF2B5EF4-FFF2-40B4-BE49-F238E27FC236}">
                    <a16:creationId xmlns:a16="http://schemas.microsoft.com/office/drawing/2014/main" id="{1BC04C5F-218F-3DEC-B0D4-A8FB092DB394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985;p59">
              <a:extLst>
                <a:ext uri="{FF2B5EF4-FFF2-40B4-BE49-F238E27FC236}">
                  <a16:creationId xmlns:a16="http://schemas.microsoft.com/office/drawing/2014/main" id="{4CA1E2B8-A209-B427-FA9A-1A58689C21A0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86;p59">
              <a:extLst>
                <a:ext uri="{FF2B5EF4-FFF2-40B4-BE49-F238E27FC236}">
                  <a16:creationId xmlns:a16="http://schemas.microsoft.com/office/drawing/2014/main" id="{9782F438-9C1B-9CA4-83F2-B163C6D1987A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87;p59">
              <a:extLst>
                <a:ext uri="{FF2B5EF4-FFF2-40B4-BE49-F238E27FC236}">
                  <a16:creationId xmlns:a16="http://schemas.microsoft.com/office/drawing/2014/main" id="{6345FD29-DD25-9CAA-AA7F-42C61475C423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88;p59">
              <a:extLst>
                <a:ext uri="{FF2B5EF4-FFF2-40B4-BE49-F238E27FC236}">
                  <a16:creationId xmlns:a16="http://schemas.microsoft.com/office/drawing/2014/main" id="{97E18C08-CC09-F27C-223E-D836287DCF3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89;p59">
              <a:extLst>
                <a:ext uri="{FF2B5EF4-FFF2-40B4-BE49-F238E27FC236}">
                  <a16:creationId xmlns:a16="http://schemas.microsoft.com/office/drawing/2014/main" id="{8A0AAFDA-02DA-CB61-B31D-D651F77D1867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90;p59">
              <a:extLst>
                <a:ext uri="{FF2B5EF4-FFF2-40B4-BE49-F238E27FC236}">
                  <a16:creationId xmlns:a16="http://schemas.microsoft.com/office/drawing/2014/main" id="{30324448-8E23-C431-C4DC-D9CFA4C18A13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91;p59">
              <a:extLst>
                <a:ext uri="{FF2B5EF4-FFF2-40B4-BE49-F238E27FC236}">
                  <a16:creationId xmlns:a16="http://schemas.microsoft.com/office/drawing/2014/main" id="{A8DF30FC-CCDE-1494-7527-674E3C715EC7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92;p59">
              <a:extLst>
                <a:ext uri="{FF2B5EF4-FFF2-40B4-BE49-F238E27FC236}">
                  <a16:creationId xmlns:a16="http://schemas.microsoft.com/office/drawing/2014/main" id="{A2F97962-36FC-E530-D722-233C9A7E6903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93;p59">
              <a:extLst>
                <a:ext uri="{FF2B5EF4-FFF2-40B4-BE49-F238E27FC236}">
                  <a16:creationId xmlns:a16="http://schemas.microsoft.com/office/drawing/2014/main" id="{4710CA8B-53A4-F533-FEF3-DA613AA0A61C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94;p59">
              <a:extLst>
                <a:ext uri="{FF2B5EF4-FFF2-40B4-BE49-F238E27FC236}">
                  <a16:creationId xmlns:a16="http://schemas.microsoft.com/office/drawing/2014/main" id="{30A8926C-0E1B-D555-6C22-D1F0627C0DC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95;p59">
              <a:extLst>
                <a:ext uri="{FF2B5EF4-FFF2-40B4-BE49-F238E27FC236}">
                  <a16:creationId xmlns:a16="http://schemas.microsoft.com/office/drawing/2014/main" id="{E0B932A8-EFC0-B2FE-9DEA-4771ADA61FCB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96;p59">
              <a:extLst>
                <a:ext uri="{FF2B5EF4-FFF2-40B4-BE49-F238E27FC236}">
                  <a16:creationId xmlns:a16="http://schemas.microsoft.com/office/drawing/2014/main" id="{4D5D6B57-13B9-C607-3BEE-B6F02EB4960F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97;p59">
              <a:extLst>
                <a:ext uri="{FF2B5EF4-FFF2-40B4-BE49-F238E27FC236}">
                  <a16:creationId xmlns:a16="http://schemas.microsoft.com/office/drawing/2014/main" id="{3C53448C-49DB-A563-029B-3C488825033F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998;p59">
              <a:extLst>
                <a:ext uri="{FF2B5EF4-FFF2-40B4-BE49-F238E27FC236}">
                  <a16:creationId xmlns:a16="http://schemas.microsoft.com/office/drawing/2014/main" id="{909A7A98-F967-90D0-6638-672D5418315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999;p59">
              <a:extLst>
                <a:ext uri="{FF2B5EF4-FFF2-40B4-BE49-F238E27FC236}">
                  <a16:creationId xmlns:a16="http://schemas.microsoft.com/office/drawing/2014/main" id="{E1843D77-E96E-5986-0F01-226316A95950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000;p59">
              <a:extLst>
                <a:ext uri="{FF2B5EF4-FFF2-40B4-BE49-F238E27FC236}">
                  <a16:creationId xmlns:a16="http://schemas.microsoft.com/office/drawing/2014/main" id="{E287D4E1-EB7F-B8DE-6C20-FFD86FC7CEB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001;p59">
              <a:extLst>
                <a:ext uri="{FF2B5EF4-FFF2-40B4-BE49-F238E27FC236}">
                  <a16:creationId xmlns:a16="http://schemas.microsoft.com/office/drawing/2014/main" id="{3211FEEA-CCFC-D8D3-1840-4462F2345703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02;p59">
              <a:extLst>
                <a:ext uri="{FF2B5EF4-FFF2-40B4-BE49-F238E27FC236}">
                  <a16:creationId xmlns:a16="http://schemas.microsoft.com/office/drawing/2014/main" id="{34691279-5874-8847-B651-BF434CA92A35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03;p59">
              <a:extLst>
                <a:ext uri="{FF2B5EF4-FFF2-40B4-BE49-F238E27FC236}">
                  <a16:creationId xmlns:a16="http://schemas.microsoft.com/office/drawing/2014/main" id="{FC5A2554-4D8F-7ECD-7EDD-09F0CE8F2BE9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04;p59">
              <a:extLst>
                <a:ext uri="{FF2B5EF4-FFF2-40B4-BE49-F238E27FC236}">
                  <a16:creationId xmlns:a16="http://schemas.microsoft.com/office/drawing/2014/main" id="{AA032A43-832A-31A1-219A-BE1CA496D226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05;p59">
              <a:extLst>
                <a:ext uri="{FF2B5EF4-FFF2-40B4-BE49-F238E27FC236}">
                  <a16:creationId xmlns:a16="http://schemas.microsoft.com/office/drawing/2014/main" id="{4C7258D1-4220-1BE1-EF38-720F2ED51031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06;p59">
              <a:extLst>
                <a:ext uri="{FF2B5EF4-FFF2-40B4-BE49-F238E27FC236}">
                  <a16:creationId xmlns:a16="http://schemas.microsoft.com/office/drawing/2014/main" id="{7A16865A-B160-1A7E-13CE-BDAB20A8F897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07;p59">
              <a:extLst>
                <a:ext uri="{FF2B5EF4-FFF2-40B4-BE49-F238E27FC236}">
                  <a16:creationId xmlns:a16="http://schemas.microsoft.com/office/drawing/2014/main" id="{791A8D2F-DEEC-A579-AC31-8AEA3515D4A4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08;p59">
              <a:extLst>
                <a:ext uri="{FF2B5EF4-FFF2-40B4-BE49-F238E27FC236}">
                  <a16:creationId xmlns:a16="http://schemas.microsoft.com/office/drawing/2014/main" id="{643EDB9C-3CC2-D053-0659-BE61AAA309F9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09;p59">
              <a:extLst>
                <a:ext uri="{FF2B5EF4-FFF2-40B4-BE49-F238E27FC236}">
                  <a16:creationId xmlns:a16="http://schemas.microsoft.com/office/drawing/2014/main" id="{769F0902-3E1B-9723-70A9-FBA037D042C5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10;p59">
              <a:extLst>
                <a:ext uri="{FF2B5EF4-FFF2-40B4-BE49-F238E27FC236}">
                  <a16:creationId xmlns:a16="http://schemas.microsoft.com/office/drawing/2014/main" id="{15D8BE23-68E1-1925-DEEE-A58DB1B1EB59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11;p59">
              <a:extLst>
                <a:ext uri="{FF2B5EF4-FFF2-40B4-BE49-F238E27FC236}">
                  <a16:creationId xmlns:a16="http://schemas.microsoft.com/office/drawing/2014/main" id="{BB17642A-6B78-48E2-BA09-4E93282BB5AF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12;p59">
              <a:extLst>
                <a:ext uri="{FF2B5EF4-FFF2-40B4-BE49-F238E27FC236}">
                  <a16:creationId xmlns:a16="http://schemas.microsoft.com/office/drawing/2014/main" id="{257D8031-6C37-5427-158B-FD17FE7C8A38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13;p59">
              <a:extLst>
                <a:ext uri="{FF2B5EF4-FFF2-40B4-BE49-F238E27FC236}">
                  <a16:creationId xmlns:a16="http://schemas.microsoft.com/office/drawing/2014/main" id="{8841F8E7-32DD-99EE-35C1-2CDC2F13E22F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1014;p59">
              <a:extLst>
                <a:ext uri="{FF2B5EF4-FFF2-40B4-BE49-F238E27FC236}">
                  <a16:creationId xmlns:a16="http://schemas.microsoft.com/office/drawing/2014/main" id="{BCBF02C6-F615-E122-38C4-9A37159CFABB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598" name="Google Shape;1015;p59">
                <a:extLst>
                  <a:ext uri="{FF2B5EF4-FFF2-40B4-BE49-F238E27FC236}">
                    <a16:creationId xmlns:a16="http://schemas.microsoft.com/office/drawing/2014/main" id="{4A08FED7-F45F-EA28-7FFD-A72AEB321BCB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016;p59">
                <a:extLst>
                  <a:ext uri="{FF2B5EF4-FFF2-40B4-BE49-F238E27FC236}">
                    <a16:creationId xmlns:a16="http://schemas.microsoft.com/office/drawing/2014/main" id="{7DACC1C9-7EFA-9CF7-D9C6-6D17BF62BF75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1017;p59">
              <a:extLst>
                <a:ext uri="{FF2B5EF4-FFF2-40B4-BE49-F238E27FC236}">
                  <a16:creationId xmlns:a16="http://schemas.microsoft.com/office/drawing/2014/main" id="{2FDCEF3E-74D9-85EF-3945-7CB05BE1FDF2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1018;p59">
              <a:extLst>
                <a:ext uri="{FF2B5EF4-FFF2-40B4-BE49-F238E27FC236}">
                  <a16:creationId xmlns:a16="http://schemas.microsoft.com/office/drawing/2014/main" id="{2F0C0835-39C0-6517-72D9-048EF92ACC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596" name="Google Shape;1019;p59">
                <a:extLst>
                  <a:ext uri="{FF2B5EF4-FFF2-40B4-BE49-F238E27FC236}">
                    <a16:creationId xmlns:a16="http://schemas.microsoft.com/office/drawing/2014/main" id="{F97483BC-5AC0-0E19-4237-A1CF035F633C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597" name="Google Shape;1020;p59">
                <a:extLst>
                  <a:ext uri="{FF2B5EF4-FFF2-40B4-BE49-F238E27FC236}">
                    <a16:creationId xmlns:a16="http://schemas.microsoft.com/office/drawing/2014/main" id="{F3A1486E-C590-A6BF-A255-59D63C73225F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1021;p59">
              <a:extLst>
                <a:ext uri="{FF2B5EF4-FFF2-40B4-BE49-F238E27FC236}">
                  <a16:creationId xmlns:a16="http://schemas.microsoft.com/office/drawing/2014/main" id="{918F568F-26F9-C56D-69A3-7DF123605C65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594" name="Google Shape;1022;p59">
                <a:extLst>
                  <a:ext uri="{FF2B5EF4-FFF2-40B4-BE49-F238E27FC236}">
                    <a16:creationId xmlns:a16="http://schemas.microsoft.com/office/drawing/2014/main" id="{44A63844-560B-A685-5EF9-4DDADF37CED0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023;p59">
                <a:extLst>
                  <a:ext uri="{FF2B5EF4-FFF2-40B4-BE49-F238E27FC236}">
                    <a16:creationId xmlns:a16="http://schemas.microsoft.com/office/drawing/2014/main" id="{6FE5D8D2-45A9-D09E-24C8-E301749ED7A1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1024;p59">
              <a:extLst>
                <a:ext uri="{FF2B5EF4-FFF2-40B4-BE49-F238E27FC236}">
                  <a16:creationId xmlns:a16="http://schemas.microsoft.com/office/drawing/2014/main" id="{4DF5B5AA-AC50-81D6-A19B-27991C674C89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25;p59">
              <a:extLst>
                <a:ext uri="{FF2B5EF4-FFF2-40B4-BE49-F238E27FC236}">
                  <a16:creationId xmlns:a16="http://schemas.microsoft.com/office/drawing/2014/main" id="{72B41F4A-EF41-4924-603C-6121BCD05427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26;p59">
              <a:extLst>
                <a:ext uri="{FF2B5EF4-FFF2-40B4-BE49-F238E27FC236}">
                  <a16:creationId xmlns:a16="http://schemas.microsoft.com/office/drawing/2014/main" id="{E31F1A28-C9C2-6F45-9C91-FF8D6ABA1F36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27;p59">
              <a:extLst>
                <a:ext uri="{FF2B5EF4-FFF2-40B4-BE49-F238E27FC236}">
                  <a16:creationId xmlns:a16="http://schemas.microsoft.com/office/drawing/2014/main" id="{C6EDAF4D-262E-2678-A99E-CE1688D45FCB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28;p59">
              <a:extLst>
                <a:ext uri="{FF2B5EF4-FFF2-40B4-BE49-F238E27FC236}">
                  <a16:creationId xmlns:a16="http://schemas.microsoft.com/office/drawing/2014/main" id="{958DB4F7-1208-5D5B-96FE-B31B225B164D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29;p59">
              <a:extLst>
                <a:ext uri="{FF2B5EF4-FFF2-40B4-BE49-F238E27FC236}">
                  <a16:creationId xmlns:a16="http://schemas.microsoft.com/office/drawing/2014/main" id="{6D572A25-2A33-5A20-717C-02F82D44383D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30;p59">
              <a:extLst>
                <a:ext uri="{FF2B5EF4-FFF2-40B4-BE49-F238E27FC236}">
                  <a16:creationId xmlns:a16="http://schemas.microsoft.com/office/drawing/2014/main" id="{31EEAA65-86B1-AEB9-FA0C-F2D6C7C944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31;p59">
              <a:extLst>
                <a:ext uri="{FF2B5EF4-FFF2-40B4-BE49-F238E27FC236}">
                  <a16:creationId xmlns:a16="http://schemas.microsoft.com/office/drawing/2014/main" id="{83879A4D-F33D-198F-4A8D-E4078DC208C2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" name="Google Shape;1032;p59">
              <a:extLst>
                <a:ext uri="{FF2B5EF4-FFF2-40B4-BE49-F238E27FC236}">
                  <a16:creationId xmlns:a16="http://schemas.microsoft.com/office/drawing/2014/main" id="{03FE1D4B-DEFC-AAD2-AA66-0047199CD079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590" name="Google Shape;1033;p59">
                <a:extLst>
                  <a:ext uri="{FF2B5EF4-FFF2-40B4-BE49-F238E27FC236}">
                    <a16:creationId xmlns:a16="http://schemas.microsoft.com/office/drawing/2014/main" id="{5EFA11F7-52BF-E03E-3310-FB2D533892C8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034;p59">
                <a:extLst>
                  <a:ext uri="{FF2B5EF4-FFF2-40B4-BE49-F238E27FC236}">
                    <a16:creationId xmlns:a16="http://schemas.microsoft.com/office/drawing/2014/main" id="{79AA07C5-4F30-7D57-8EBB-F99511C3C123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035;p59">
                <a:extLst>
                  <a:ext uri="{FF2B5EF4-FFF2-40B4-BE49-F238E27FC236}">
                    <a16:creationId xmlns:a16="http://schemas.microsoft.com/office/drawing/2014/main" id="{C73DEFD6-8839-61DC-8875-1E1EF0B4FEA3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036;p59">
                <a:extLst>
                  <a:ext uri="{FF2B5EF4-FFF2-40B4-BE49-F238E27FC236}">
                    <a16:creationId xmlns:a16="http://schemas.microsoft.com/office/drawing/2014/main" id="{7B195E3E-33A0-54D8-7F10-52426001E6E5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7" name="Google Shape;1037;p59">
              <a:extLst>
                <a:ext uri="{FF2B5EF4-FFF2-40B4-BE49-F238E27FC236}">
                  <a16:creationId xmlns:a16="http://schemas.microsoft.com/office/drawing/2014/main" id="{EE854E68-2A5D-FA39-F5F3-65782BDDEF54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38;p59">
              <a:extLst>
                <a:ext uri="{FF2B5EF4-FFF2-40B4-BE49-F238E27FC236}">
                  <a16:creationId xmlns:a16="http://schemas.microsoft.com/office/drawing/2014/main" id="{036A96D2-BB5A-7500-B28E-AD19FE288666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039;p59">
              <a:extLst>
                <a:ext uri="{FF2B5EF4-FFF2-40B4-BE49-F238E27FC236}">
                  <a16:creationId xmlns:a16="http://schemas.microsoft.com/office/drawing/2014/main" id="{751F8EF8-15A4-EADA-A4A7-781908019C44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040;p59">
              <a:extLst>
                <a:ext uri="{FF2B5EF4-FFF2-40B4-BE49-F238E27FC236}">
                  <a16:creationId xmlns:a16="http://schemas.microsoft.com/office/drawing/2014/main" id="{A181AF97-BD5F-668B-0C7B-5B22F540DB08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041;p59">
              <a:extLst>
                <a:ext uri="{FF2B5EF4-FFF2-40B4-BE49-F238E27FC236}">
                  <a16:creationId xmlns:a16="http://schemas.microsoft.com/office/drawing/2014/main" id="{E486C242-1F08-75FF-224E-A0EAB388A404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42;p59">
              <a:extLst>
                <a:ext uri="{FF2B5EF4-FFF2-40B4-BE49-F238E27FC236}">
                  <a16:creationId xmlns:a16="http://schemas.microsoft.com/office/drawing/2014/main" id="{2F91E5F3-73C7-FE7A-B61B-4A6440A24C35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43;p59">
              <a:extLst>
                <a:ext uri="{FF2B5EF4-FFF2-40B4-BE49-F238E27FC236}">
                  <a16:creationId xmlns:a16="http://schemas.microsoft.com/office/drawing/2014/main" id="{C01E0116-ACCC-8FF0-1C77-A14529A09E2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044;p59">
              <a:extLst>
                <a:ext uri="{FF2B5EF4-FFF2-40B4-BE49-F238E27FC236}">
                  <a16:creationId xmlns:a16="http://schemas.microsoft.com/office/drawing/2014/main" id="{B57AA5AD-0188-184E-9E83-3E3D80160223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5" name="Google Shape;1045;p59">
              <a:extLst>
                <a:ext uri="{FF2B5EF4-FFF2-40B4-BE49-F238E27FC236}">
                  <a16:creationId xmlns:a16="http://schemas.microsoft.com/office/drawing/2014/main" id="{10E73FD1-41E8-7EF0-BB73-F184D879863D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586" name="Google Shape;1046;p59">
                <a:extLst>
                  <a:ext uri="{FF2B5EF4-FFF2-40B4-BE49-F238E27FC236}">
                    <a16:creationId xmlns:a16="http://schemas.microsoft.com/office/drawing/2014/main" id="{8E7BD35E-3D3D-65EA-7CE0-81E388CFA083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047;p59">
                <a:extLst>
                  <a:ext uri="{FF2B5EF4-FFF2-40B4-BE49-F238E27FC236}">
                    <a16:creationId xmlns:a16="http://schemas.microsoft.com/office/drawing/2014/main" id="{1582B7B9-BF25-6E7A-E186-CBFB99CE1AAC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048;p59">
                <a:extLst>
                  <a:ext uri="{FF2B5EF4-FFF2-40B4-BE49-F238E27FC236}">
                    <a16:creationId xmlns:a16="http://schemas.microsoft.com/office/drawing/2014/main" id="{73D441F4-3CA8-E80C-46D4-560BF35DE1F3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049;p59">
                <a:extLst>
                  <a:ext uri="{FF2B5EF4-FFF2-40B4-BE49-F238E27FC236}">
                    <a16:creationId xmlns:a16="http://schemas.microsoft.com/office/drawing/2014/main" id="{702C3893-06C3-5D67-7116-AD2C503ADB13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6" name="Google Shape;1050;p59">
              <a:extLst>
                <a:ext uri="{FF2B5EF4-FFF2-40B4-BE49-F238E27FC236}">
                  <a16:creationId xmlns:a16="http://schemas.microsoft.com/office/drawing/2014/main" id="{151F24CF-1CF5-3002-CA5B-D6B1F6E316FF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051;p59">
              <a:extLst>
                <a:ext uri="{FF2B5EF4-FFF2-40B4-BE49-F238E27FC236}">
                  <a16:creationId xmlns:a16="http://schemas.microsoft.com/office/drawing/2014/main" id="{8DA27804-91C9-4952-C36A-DD4614E58CD9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052;p59">
              <a:extLst>
                <a:ext uri="{FF2B5EF4-FFF2-40B4-BE49-F238E27FC236}">
                  <a16:creationId xmlns:a16="http://schemas.microsoft.com/office/drawing/2014/main" id="{0B887897-73E3-DD3E-7FF6-B34377D0C190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053;p59">
              <a:extLst>
                <a:ext uri="{FF2B5EF4-FFF2-40B4-BE49-F238E27FC236}">
                  <a16:creationId xmlns:a16="http://schemas.microsoft.com/office/drawing/2014/main" id="{23C30ABB-FBB6-B125-D507-2034A274A5C9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054;p59">
              <a:extLst>
                <a:ext uri="{FF2B5EF4-FFF2-40B4-BE49-F238E27FC236}">
                  <a16:creationId xmlns:a16="http://schemas.microsoft.com/office/drawing/2014/main" id="{1E5E5731-C465-76E5-E0B6-76955F17126F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55;p59">
              <a:extLst>
                <a:ext uri="{FF2B5EF4-FFF2-40B4-BE49-F238E27FC236}">
                  <a16:creationId xmlns:a16="http://schemas.microsoft.com/office/drawing/2014/main" id="{B572A790-402F-2FAB-56DE-B517E9877549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56;p59">
              <a:extLst>
                <a:ext uri="{FF2B5EF4-FFF2-40B4-BE49-F238E27FC236}">
                  <a16:creationId xmlns:a16="http://schemas.microsoft.com/office/drawing/2014/main" id="{BE4DBD93-0D64-B896-1498-B9CB94A610DE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57;p59">
              <a:extLst>
                <a:ext uri="{FF2B5EF4-FFF2-40B4-BE49-F238E27FC236}">
                  <a16:creationId xmlns:a16="http://schemas.microsoft.com/office/drawing/2014/main" id="{359EADF7-7FA5-E868-5821-B288B8AB37CD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058;p59">
              <a:extLst>
                <a:ext uri="{FF2B5EF4-FFF2-40B4-BE49-F238E27FC236}">
                  <a16:creationId xmlns:a16="http://schemas.microsoft.com/office/drawing/2014/main" id="{FCFF20D9-7327-923D-CE88-E9C58679D3E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059;p59">
              <a:extLst>
                <a:ext uri="{FF2B5EF4-FFF2-40B4-BE49-F238E27FC236}">
                  <a16:creationId xmlns:a16="http://schemas.microsoft.com/office/drawing/2014/main" id="{67FE8F18-E327-C789-644A-AC05DC4425AF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060;p59">
              <a:extLst>
                <a:ext uri="{FF2B5EF4-FFF2-40B4-BE49-F238E27FC236}">
                  <a16:creationId xmlns:a16="http://schemas.microsoft.com/office/drawing/2014/main" id="{4189A2E9-FB5B-C8F3-16EF-0B3B34EDCF94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061;p59">
              <a:extLst>
                <a:ext uri="{FF2B5EF4-FFF2-40B4-BE49-F238E27FC236}">
                  <a16:creationId xmlns:a16="http://schemas.microsoft.com/office/drawing/2014/main" id="{29DD9D8C-92DE-79CA-E790-BFAB399CCC23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062;p59">
              <a:extLst>
                <a:ext uri="{FF2B5EF4-FFF2-40B4-BE49-F238E27FC236}">
                  <a16:creationId xmlns:a16="http://schemas.microsoft.com/office/drawing/2014/main" id="{D9B8D639-A72E-DC7E-6C98-D0B586992532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063;p59">
              <a:extLst>
                <a:ext uri="{FF2B5EF4-FFF2-40B4-BE49-F238E27FC236}">
                  <a16:creationId xmlns:a16="http://schemas.microsoft.com/office/drawing/2014/main" id="{0A843436-4C73-563C-1C43-7A9F74AAC143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064;p59">
              <a:extLst>
                <a:ext uri="{FF2B5EF4-FFF2-40B4-BE49-F238E27FC236}">
                  <a16:creationId xmlns:a16="http://schemas.microsoft.com/office/drawing/2014/main" id="{A2A27C07-33B2-A680-BEC2-35C72995E3F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65;p59">
              <a:extLst>
                <a:ext uri="{FF2B5EF4-FFF2-40B4-BE49-F238E27FC236}">
                  <a16:creationId xmlns:a16="http://schemas.microsoft.com/office/drawing/2014/main" id="{05EBDA55-3108-9157-2E4E-D632187F62F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66;p59">
              <a:extLst>
                <a:ext uri="{FF2B5EF4-FFF2-40B4-BE49-F238E27FC236}">
                  <a16:creationId xmlns:a16="http://schemas.microsoft.com/office/drawing/2014/main" id="{949470D4-350D-7961-4C24-57AC93BA3262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23" name="Google Shape;1067;p59">
              <a:extLst>
                <a:ext uri="{FF2B5EF4-FFF2-40B4-BE49-F238E27FC236}">
                  <a16:creationId xmlns:a16="http://schemas.microsoft.com/office/drawing/2014/main" id="{B3AB8F45-B9A2-C5D9-F13E-510B5366CD81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68;p59">
              <a:extLst>
                <a:ext uri="{FF2B5EF4-FFF2-40B4-BE49-F238E27FC236}">
                  <a16:creationId xmlns:a16="http://schemas.microsoft.com/office/drawing/2014/main" id="{E1C00A33-28D4-05CB-E95C-4E640C9A9260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069;p59">
              <a:extLst>
                <a:ext uri="{FF2B5EF4-FFF2-40B4-BE49-F238E27FC236}">
                  <a16:creationId xmlns:a16="http://schemas.microsoft.com/office/drawing/2014/main" id="{23661B89-3DB6-5F17-2D04-390516E38A91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070;p59">
              <a:extLst>
                <a:ext uri="{FF2B5EF4-FFF2-40B4-BE49-F238E27FC236}">
                  <a16:creationId xmlns:a16="http://schemas.microsoft.com/office/drawing/2014/main" id="{EFB22D7E-B579-956C-6BB4-2956A4D2980F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071;p59">
              <a:extLst>
                <a:ext uri="{FF2B5EF4-FFF2-40B4-BE49-F238E27FC236}">
                  <a16:creationId xmlns:a16="http://schemas.microsoft.com/office/drawing/2014/main" id="{1CA1F205-CF9D-9E3C-306B-ED08970C312A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072;p59">
              <a:extLst>
                <a:ext uri="{FF2B5EF4-FFF2-40B4-BE49-F238E27FC236}">
                  <a16:creationId xmlns:a16="http://schemas.microsoft.com/office/drawing/2014/main" id="{0E96F248-713E-44C7-FCF5-1CA88FCC9C50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073;p59">
              <a:extLst>
                <a:ext uri="{FF2B5EF4-FFF2-40B4-BE49-F238E27FC236}">
                  <a16:creationId xmlns:a16="http://schemas.microsoft.com/office/drawing/2014/main" id="{B517F201-6FFF-7730-ADBC-C3AE48BE770D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074;p59">
              <a:extLst>
                <a:ext uri="{FF2B5EF4-FFF2-40B4-BE49-F238E27FC236}">
                  <a16:creationId xmlns:a16="http://schemas.microsoft.com/office/drawing/2014/main" id="{A0D15E18-F49E-9F70-C9DB-A052FE428816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75;p59">
              <a:extLst>
                <a:ext uri="{FF2B5EF4-FFF2-40B4-BE49-F238E27FC236}">
                  <a16:creationId xmlns:a16="http://schemas.microsoft.com/office/drawing/2014/main" id="{8E03587C-F6F0-F466-0260-314E409BEF3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76;p59">
              <a:extLst>
                <a:ext uri="{FF2B5EF4-FFF2-40B4-BE49-F238E27FC236}">
                  <a16:creationId xmlns:a16="http://schemas.microsoft.com/office/drawing/2014/main" id="{FF401536-82E3-C7F3-BA7A-95A933670937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77;p59">
              <a:extLst>
                <a:ext uri="{FF2B5EF4-FFF2-40B4-BE49-F238E27FC236}">
                  <a16:creationId xmlns:a16="http://schemas.microsoft.com/office/drawing/2014/main" id="{3ACB8FE3-CC83-E4DD-265F-4C12ACA14D47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78;p59">
              <a:extLst>
                <a:ext uri="{FF2B5EF4-FFF2-40B4-BE49-F238E27FC236}">
                  <a16:creationId xmlns:a16="http://schemas.microsoft.com/office/drawing/2014/main" id="{A7E42950-1073-86E1-F7D0-8B131B85A54A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35" name="Google Shape;1079;p59">
              <a:extLst>
                <a:ext uri="{FF2B5EF4-FFF2-40B4-BE49-F238E27FC236}">
                  <a16:creationId xmlns:a16="http://schemas.microsoft.com/office/drawing/2014/main" id="{094229BD-0DA0-8E7A-6616-4A90E46CF9F1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80;p59">
              <a:extLst>
                <a:ext uri="{FF2B5EF4-FFF2-40B4-BE49-F238E27FC236}">
                  <a16:creationId xmlns:a16="http://schemas.microsoft.com/office/drawing/2014/main" id="{ABC0DFD4-1A9D-520A-81FD-5707712C41BF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81;p59">
              <a:extLst>
                <a:ext uri="{FF2B5EF4-FFF2-40B4-BE49-F238E27FC236}">
                  <a16:creationId xmlns:a16="http://schemas.microsoft.com/office/drawing/2014/main" id="{8A53AF7F-675C-88B5-9FEC-D2A08E78734C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82;p59">
              <a:extLst>
                <a:ext uri="{FF2B5EF4-FFF2-40B4-BE49-F238E27FC236}">
                  <a16:creationId xmlns:a16="http://schemas.microsoft.com/office/drawing/2014/main" id="{ED3AF590-FFCB-81BA-016C-A64955B9ED32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83;p59">
              <a:extLst>
                <a:ext uri="{FF2B5EF4-FFF2-40B4-BE49-F238E27FC236}">
                  <a16:creationId xmlns:a16="http://schemas.microsoft.com/office/drawing/2014/main" id="{5612C414-A836-C47A-143F-BF0016F6E87B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84;p59">
              <a:extLst>
                <a:ext uri="{FF2B5EF4-FFF2-40B4-BE49-F238E27FC236}">
                  <a16:creationId xmlns:a16="http://schemas.microsoft.com/office/drawing/2014/main" id="{1F7B9096-28CB-7FDC-E69D-81B8F7FBA120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85;p59">
              <a:extLst>
                <a:ext uri="{FF2B5EF4-FFF2-40B4-BE49-F238E27FC236}">
                  <a16:creationId xmlns:a16="http://schemas.microsoft.com/office/drawing/2014/main" id="{3F91365F-4BC4-6869-3F62-9EE473BCAF50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86;p59">
              <a:extLst>
                <a:ext uri="{FF2B5EF4-FFF2-40B4-BE49-F238E27FC236}">
                  <a16:creationId xmlns:a16="http://schemas.microsoft.com/office/drawing/2014/main" id="{2997475F-942F-48F5-E2F1-6D1B87BEE795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87;p59">
              <a:extLst>
                <a:ext uri="{FF2B5EF4-FFF2-40B4-BE49-F238E27FC236}">
                  <a16:creationId xmlns:a16="http://schemas.microsoft.com/office/drawing/2014/main" id="{2D9707B2-519E-5C7F-C103-ABFA1DDA7451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88;p59">
              <a:extLst>
                <a:ext uri="{FF2B5EF4-FFF2-40B4-BE49-F238E27FC236}">
                  <a16:creationId xmlns:a16="http://schemas.microsoft.com/office/drawing/2014/main" id="{D283F69F-456E-29F0-2704-CAC6D9FE0A62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089;p59">
              <a:extLst>
                <a:ext uri="{FF2B5EF4-FFF2-40B4-BE49-F238E27FC236}">
                  <a16:creationId xmlns:a16="http://schemas.microsoft.com/office/drawing/2014/main" id="{834A4F41-A03A-27A4-8930-B1D24AB7A258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090;p59">
              <a:extLst>
                <a:ext uri="{FF2B5EF4-FFF2-40B4-BE49-F238E27FC236}">
                  <a16:creationId xmlns:a16="http://schemas.microsoft.com/office/drawing/2014/main" id="{C7AF6EE3-9442-A905-15E9-CB127EDA1910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091;p59">
              <a:extLst>
                <a:ext uri="{FF2B5EF4-FFF2-40B4-BE49-F238E27FC236}">
                  <a16:creationId xmlns:a16="http://schemas.microsoft.com/office/drawing/2014/main" id="{C46A1821-762E-44ED-98B7-F1B07BA9901E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1092;p59">
              <a:extLst>
                <a:ext uri="{FF2B5EF4-FFF2-40B4-BE49-F238E27FC236}">
                  <a16:creationId xmlns:a16="http://schemas.microsoft.com/office/drawing/2014/main" id="{994BE1D0-2ADE-E9D1-9A06-50B4985C10EB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584" name="Google Shape;1093;p59">
                <a:extLst>
                  <a:ext uri="{FF2B5EF4-FFF2-40B4-BE49-F238E27FC236}">
                    <a16:creationId xmlns:a16="http://schemas.microsoft.com/office/drawing/2014/main" id="{06EF6AD7-0F3D-3DF4-09B0-48D66105D61B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094;p59">
                <a:extLst>
                  <a:ext uri="{FF2B5EF4-FFF2-40B4-BE49-F238E27FC236}">
                    <a16:creationId xmlns:a16="http://schemas.microsoft.com/office/drawing/2014/main" id="{7C534058-EB91-0F09-FD3B-1C1F2055AA2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" name="Google Shape;1095;p59">
              <a:extLst>
                <a:ext uri="{FF2B5EF4-FFF2-40B4-BE49-F238E27FC236}">
                  <a16:creationId xmlns:a16="http://schemas.microsoft.com/office/drawing/2014/main" id="{86637812-07D6-B6A7-32E1-5472A9ED8CD6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96;p59">
              <a:extLst>
                <a:ext uri="{FF2B5EF4-FFF2-40B4-BE49-F238E27FC236}">
                  <a16:creationId xmlns:a16="http://schemas.microsoft.com/office/drawing/2014/main" id="{F1F79115-11EC-C27A-5640-5F354CDC0035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97;p59">
              <a:extLst>
                <a:ext uri="{FF2B5EF4-FFF2-40B4-BE49-F238E27FC236}">
                  <a16:creationId xmlns:a16="http://schemas.microsoft.com/office/drawing/2014/main" id="{0A770A06-6C2A-F9E4-9054-2C534640B837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098;p59">
              <a:extLst>
                <a:ext uri="{FF2B5EF4-FFF2-40B4-BE49-F238E27FC236}">
                  <a16:creationId xmlns:a16="http://schemas.microsoft.com/office/drawing/2014/main" id="{54DFA7DB-3109-5811-323A-73EA9EE5A830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099;p59">
              <a:extLst>
                <a:ext uri="{FF2B5EF4-FFF2-40B4-BE49-F238E27FC236}">
                  <a16:creationId xmlns:a16="http://schemas.microsoft.com/office/drawing/2014/main" id="{050E4056-CCA9-F057-1F42-60D3E0F38988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100;p59">
              <a:extLst>
                <a:ext uri="{FF2B5EF4-FFF2-40B4-BE49-F238E27FC236}">
                  <a16:creationId xmlns:a16="http://schemas.microsoft.com/office/drawing/2014/main" id="{BFEA00D4-F429-A7D8-0712-4D16B81C4FCE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101;p59">
              <a:extLst>
                <a:ext uri="{FF2B5EF4-FFF2-40B4-BE49-F238E27FC236}">
                  <a16:creationId xmlns:a16="http://schemas.microsoft.com/office/drawing/2014/main" id="{425EBC17-0233-90D8-A566-6667C6757298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102;p59">
              <a:extLst>
                <a:ext uri="{FF2B5EF4-FFF2-40B4-BE49-F238E27FC236}">
                  <a16:creationId xmlns:a16="http://schemas.microsoft.com/office/drawing/2014/main" id="{397EA31C-1282-65CF-461A-8E4A533EC0D5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103;p59">
              <a:extLst>
                <a:ext uri="{FF2B5EF4-FFF2-40B4-BE49-F238E27FC236}">
                  <a16:creationId xmlns:a16="http://schemas.microsoft.com/office/drawing/2014/main" id="{95AF58D2-FC35-CCC1-2EBF-0BEC9F8543D9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58" name="Google Shape;1104;p59">
              <a:extLst>
                <a:ext uri="{FF2B5EF4-FFF2-40B4-BE49-F238E27FC236}">
                  <a16:creationId xmlns:a16="http://schemas.microsoft.com/office/drawing/2014/main" id="{B0763CCC-5F96-8233-6863-CDFA6619D82C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105;p59">
              <a:extLst>
                <a:ext uri="{FF2B5EF4-FFF2-40B4-BE49-F238E27FC236}">
                  <a16:creationId xmlns:a16="http://schemas.microsoft.com/office/drawing/2014/main" id="{62770A0D-82DC-9181-86B4-5038E7C676DC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106;p59">
              <a:extLst>
                <a:ext uri="{FF2B5EF4-FFF2-40B4-BE49-F238E27FC236}">
                  <a16:creationId xmlns:a16="http://schemas.microsoft.com/office/drawing/2014/main" id="{DA2E46BC-9168-E5BD-082E-FBD66BF7BA14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107;p59">
              <a:extLst>
                <a:ext uri="{FF2B5EF4-FFF2-40B4-BE49-F238E27FC236}">
                  <a16:creationId xmlns:a16="http://schemas.microsoft.com/office/drawing/2014/main" id="{D7652B4C-DA28-DA98-4F26-6CEE1F5139B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108;p59">
              <a:extLst>
                <a:ext uri="{FF2B5EF4-FFF2-40B4-BE49-F238E27FC236}">
                  <a16:creationId xmlns:a16="http://schemas.microsoft.com/office/drawing/2014/main" id="{52391F53-7B4D-8259-BA98-A5823D25F6F3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109;p59">
              <a:extLst>
                <a:ext uri="{FF2B5EF4-FFF2-40B4-BE49-F238E27FC236}">
                  <a16:creationId xmlns:a16="http://schemas.microsoft.com/office/drawing/2014/main" id="{1D127B2C-17E3-F923-F317-8A1678A6C7F5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110;p59">
              <a:extLst>
                <a:ext uri="{FF2B5EF4-FFF2-40B4-BE49-F238E27FC236}">
                  <a16:creationId xmlns:a16="http://schemas.microsoft.com/office/drawing/2014/main" id="{03D851C2-F31C-DE44-97D4-CBE1C4E98EB7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111;p59">
              <a:extLst>
                <a:ext uri="{FF2B5EF4-FFF2-40B4-BE49-F238E27FC236}">
                  <a16:creationId xmlns:a16="http://schemas.microsoft.com/office/drawing/2014/main" id="{20394B5C-D70F-D997-682E-D68C6661B165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112;p59">
              <a:extLst>
                <a:ext uri="{FF2B5EF4-FFF2-40B4-BE49-F238E27FC236}">
                  <a16:creationId xmlns:a16="http://schemas.microsoft.com/office/drawing/2014/main" id="{510726DC-13E3-28E9-38DC-554EC6678210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113;p59">
              <a:extLst>
                <a:ext uri="{FF2B5EF4-FFF2-40B4-BE49-F238E27FC236}">
                  <a16:creationId xmlns:a16="http://schemas.microsoft.com/office/drawing/2014/main" id="{4E4642C3-83A7-4F09-1591-31464966CB64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68" name="Google Shape;1114;p59">
              <a:extLst>
                <a:ext uri="{FF2B5EF4-FFF2-40B4-BE49-F238E27FC236}">
                  <a16:creationId xmlns:a16="http://schemas.microsoft.com/office/drawing/2014/main" id="{301F02D9-4E7F-34DB-E694-6B1B10A79C41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115;p59">
              <a:extLst>
                <a:ext uri="{FF2B5EF4-FFF2-40B4-BE49-F238E27FC236}">
                  <a16:creationId xmlns:a16="http://schemas.microsoft.com/office/drawing/2014/main" id="{0BB7715F-0C4F-FDE9-65D3-2B9EB36ADD3B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116;p59">
              <a:extLst>
                <a:ext uri="{FF2B5EF4-FFF2-40B4-BE49-F238E27FC236}">
                  <a16:creationId xmlns:a16="http://schemas.microsoft.com/office/drawing/2014/main" id="{2EF2998E-D3E6-6DE5-D002-32330060CA02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117;p59">
              <a:extLst>
                <a:ext uri="{FF2B5EF4-FFF2-40B4-BE49-F238E27FC236}">
                  <a16:creationId xmlns:a16="http://schemas.microsoft.com/office/drawing/2014/main" id="{E9292DA3-5551-4B59-7A34-15966C88BD00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118;p59">
              <a:extLst>
                <a:ext uri="{FF2B5EF4-FFF2-40B4-BE49-F238E27FC236}">
                  <a16:creationId xmlns:a16="http://schemas.microsoft.com/office/drawing/2014/main" id="{5D11012E-A7EF-DE74-0912-9DB420D66DB3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119;p59">
              <a:extLst>
                <a:ext uri="{FF2B5EF4-FFF2-40B4-BE49-F238E27FC236}">
                  <a16:creationId xmlns:a16="http://schemas.microsoft.com/office/drawing/2014/main" id="{49092937-7394-0AD5-3916-175DF0CEB3AE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74" name="Google Shape;1120;p59">
              <a:extLst>
                <a:ext uri="{FF2B5EF4-FFF2-40B4-BE49-F238E27FC236}">
                  <a16:creationId xmlns:a16="http://schemas.microsoft.com/office/drawing/2014/main" id="{A835B1DD-3CE4-F151-9395-8D5A09B48A20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121;p59">
              <a:extLst>
                <a:ext uri="{FF2B5EF4-FFF2-40B4-BE49-F238E27FC236}">
                  <a16:creationId xmlns:a16="http://schemas.microsoft.com/office/drawing/2014/main" id="{CFBCB9F1-64CF-C3CD-8AC9-3D765CCA9A31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122;p59">
              <a:extLst>
                <a:ext uri="{FF2B5EF4-FFF2-40B4-BE49-F238E27FC236}">
                  <a16:creationId xmlns:a16="http://schemas.microsoft.com/office/drawing/2014/main" id="{46E699CB-F0F6-50F3-8A46-255B39D13690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123;p59">
              <a:extLst>
                <a:ext uri="{FF2B5EF4-FFF2-40B4-BE49-F238E27FC236}">
                  <a16:creationId xmlns:a16="http://schemas.microsoft.com/office/drawing/2014/main" id="{C9158216-30ED-CB62-020C-4F37618260A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124;p59">
              <a:extLst>
                <a:ext uri="{FF2B5EF4-FFF2-40B4-BE49-F238E27FC236}">
                  <a16:creationId xmlns:a16="http://schemas.microsoft.com/office/drawing/2014/main" id="{996F3FC5-CEED-671D-0F87-11FF1D7AC4C0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125;p59">
              <a:extLst>
                <a:ext uri="{FF2B5EF4-FFF2-40B4-BE49-F238E27FC236}">
                  <a16:creationId xmlns:a16="http://schemas.microsoft.com/office/drawing/2014/main" id="{3F62D433-054C-4B55-2AF9-D320F51840F0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126;p59">
              <a:extLst>
                <a:ext uri="{FF2B5EF4-FFF2-40B4-BE49-F238E27FC236}">
                  <a16:creationId xmlns:a16="http://schemas.microsoft.com/office/drawing/2014/main" id="{9E2BB659-19CC-25E4-7FF3-1BD27957968C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127;p59">
              <a:extLst>
                <a:ext uri="{FF2B5EF4-FFF2-40B4-BE49-F238E27FC236}">
                  <a16:creationId xmlns:a16="http://schemas.microsoft.com/office/drawing/2014/main" id="{17937BAA-52EC-B2C8-36D6-3324EBA6D5A1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128;p59">
              <a:extLst>
                <a:ext uri="{FF2B5EF4-FFF2-40B4-BE49-F238E27FC236}">
                  <a16:creationId xmlns:a16="http://schemas.microsoft.com/office/drawing/2014/main" id="{5EE64CC7-D82D-53CE-CB32-FD9993D708B0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129;p59">
              <a:extLst>
                <a:ext uri="{FF2B5EF4-FFF2-40B4-BE49-F238E27FC236}">
                  <a16:creationId xmlns:a16="http://schemas.microsoft.com/office/drawing/2014/main" id="{AFDBE057-C3EB-AB16-CC83-C1E5B1ADFC75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741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B6DC777-FC4B-15C8-A456-A7A316FB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0"/>
            <a:ext cx="72834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56;p36">
            <a:extLst>
              <a:ext uri="{FF2B5EF4-FFF2-40B4-BE49-F238E27FC236}">
                <a16:creationId xmlns:a16="http://schemas.microsoft.com/office/drawing/2014/main" id="{A32C5081-1AE5-7724-DD03-CBE9AF15F84B}"/>
              </a:ext>
            </a:extLst>
          </p:cNvPr>
          <p:cNvSpPr txBox="1">
            <a:spLocks/>
          </p:cNvSpPr>
          <p:nvPr/>
        </p:nvSpPr>
        <p:spPr>
          <a:xfrm>
            <a:off x="142215" y="2505978"/>
            <a:ext cx="3735123" cy="12811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rgbClr val="FFFFFF">
                <a:alpha val="40000"/>
              </a:srgb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Draft components in SolidWorks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Applied GD&amp;T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Made design for manufacturing drawings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B86F7B4-9562-31EA-A5D4-FA0150A334C2}"/>
              </a:ext>
            </a:extLst>
          </p:cNvPr>
          <p:cNvSpPr txBox="1">
            <a:spLocks/>
          </p:cNvSpPr>
          <p:nvPr/>
        </p:nvSpPr>
        <p:spPr>
          <a:xfrm>
            <a:off x="142215" y="1257300"/>
            <a:ext cx="3735123" cy="11990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rgbClr val="FFFFFF">
                <a:alpha val="40000"/>
              </a:srgbClr>
            </a:glo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aoda Libre"/>
              <a:buNone/>
              <a:defRPr sz="2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3D Drafter/Designer</a:t>
            </a:r>
            <a:br>
              <a:rPr lang="en-US" dirty="0"/>
            </a:br>
            <a:r>
              <a:rPr lang="en-US" dirty="0"/>
              <a:t>@ </a:t>
            </a:r>
            <a:r>
              <a:rPr lang="en-US" b="1" dirty="0" err="1"/>
              <a:t>Saze</a:t>
            </a:r>
            <a:r>
              <a:rPr lang="en-US" b="1" dirty="0"/>
              <a:t> Hydraulic</a:t>
            </a:r>
          </a:p>
          <a:p>
            <a:r>
              <a:rPr lang="en-US" dirty="0"/>
              <a:t>@</a:t>
            </a:r>
            <a:r>
              <a:rPr lang="en-US" b="1" dirty="0"/>
              <a:t> Neda </a:t>
            </a:r>
            <a:r>
              <a:rPr lang="en-US" b="1" dirty="0" err="1"/>
              <a:t>Gostar</a:t>
            </a:r>
            <a:r>
              <a:rPr lang="en-US" b="1" dirty="0"/>
              <a:t> Armin</a:t>
            </a:r>
          </a:p>
        </p:txBody>
      </p:sp>
    </p:spTree>
    <p:extLst>
      <p:ext uri="{BB962C8B-B14F-4D97-AF65-F5344CB8AC3E}">
        <p14:creationId xmlns:p14="http://schemas.microsoft.com/office/powerpoint/2010/main" val="149045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white box with a blue light&#10;&#10;Description automatically generated">
            <a:extLst>
              <a:ext uri="{FF2B5EF4-FFF2-40B4-BE49-F238E27FC236}">
                <a16:creationId xmlns:a16="http://schemas.microsoft.com/office/drawing/2014/main" id="{7963F532-1BFA-4ABC-2470-B1EAE89CB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-281941"/>
            <a:ext cx="5669280" cy="7062577"/>
          </a:xfrm>
          <a:prstGeom prst="rect">
            <a:avLst/>
          </a:prstGeom>
        </p:spPr>
      </p:pic>
      <p:sp>
        <p:nvSpPr>
          <p:cNvPr id="16" name="Google Shape;256;p36">
            <a:extLst>
              <a:ext uri="{FF2B5EF4-FFF2-40B4-BE49-F238E27FC236}">
                <a16:creationId xmlns:a16="http://schemas.microsoft.com/office/drawing/2014/main" id="{A32C5081-1AE5-7724-DD03-CBE9AF15F84B}"/>
              </a:ext>
            </a:extLst>
          </p:cNvPr>
          <p:cNvSpPr txBox="1">
            <a:spLocks/>
          </p:cNvSpPr>
          <p:nvPr/>
        </p:nvSpPr>
        <p:spPr>
          <a:xfrm>
            <a:off x="142215" y="2505978"/>
            <a:ext cx="3735123" cy="12811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rgbClr val="FFFFFF">
                <a:alpha val="40000"/>
              </a:srgb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Create and manufacture 3D printers customized to specific sizes.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Design the 3D models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Plan the manufacturing process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B86F7B4-9562-31EA-A5D4-FA0150A334C2}"/>
              </a:ext>
            </a:extLst>
          </p:cNvPr>
          <p:cNvSpPr txBox="1">
            <a:spLocks/>
          </p:cNvSpPr>
          <p:nvPr/>
        </p:nvSpPr>
        <p:spPr>
          <a:xfrm>
            <a:off x="142215" y="1577340"/>
            <a:ext cx="3735123" cy="8790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rgbClr val="FFFFFF">
                <a:alpha val="40000"/>
              </a:srgbClr>
            </a:glo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aoda Libre"/>
              <a:buNone/>
              <a:defRPr sz="2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Co-founder</a:t>
            </a:r>
            <a:br>
              <a:rPr lang="en-US" dirty="0"/>
            </a:br>
            <a:r>
              <a:rPr lang="en-US" dirty="0"/>
              <a:t>@ </a:t>
            </a:r>
            <a:r>
              <a:rPr lang="en-US" b="1" dirty="0" err="1"/>
              <a:t>Mutau</a:t>
            </a:r>
            <a:r>
              <a:rPr lang="en-US" b="1" dirty="0"/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15814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yellow and black robotic arm&#10;&#10;Description automatically generated">
            <a:extLst>
              <a:ext uri="{FF2B5EF4-FFF2-40B4-BE49-F238E27FC236}">
                <a16:creationId xmlns:a16="http://schemas.microsoft.com/office/drawing/2014/main" id="{0AF062A2-E7DB-5A9D-93E7-94BECC594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55"/>
          <a:stretch/>
        </p:blipFill>
        <p:spPr>
          <a:xfrm>
            <a:off x="0" y="0"/>
            <a:ext cx="9144000" cy="5795872"/>
          </a:xfrm>
          <a:prstGeom prst="rect">
            <a:avLst/>
          </a:prstGeom>
        </p:spPr>
      </p:pic>
      <p:sp>
        <p:nvSpPr>
          <p:cNvPr id="11" name="Google Shape;256;p36">
            <a:extLst>
              <a:ext uri="{FF2B5EF4-FFF2-40B4-BE49-F238E27FC236}">
                <a16:creationId xmlns:a16="http://schemas.microsoft.com/office/drawing/2014/main" id="{D733B2F2-3768-5726-B9F0-CC18D60C5001}"/>
              </a:ext>
            </a:extLst>
          </p:cNvPr>
          <p:cNvSpPr txBox="1">
            <a:spLocks/>
          </p:cNvSpPr>
          <p:nvPr/>
        </p:nvSpPr>
        <p:spPr>
          <a:xfrm>
            <a:off x="165075" y="1736358"/>
            <a:ext cx="3735123" cy="30109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rgbClr val="FFFFFF">
                <a:alpha val="40000"/>
              </a:srgb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Led a team of ten mechanical and software engineers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Market viability and conduct product research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Design robots for specific applications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Analyze and optimize the product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Select the components of both mechanical and electrical components of the product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Cost management for making product financially viable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Developed a series of </a:t>
            </a:r>
            <a:r>
              <a:rPr lang="en-US" b="1" u="sng" dirty="0"/>
              <a:t>6</a:t>
            </a:r>
            <a:r>
              <a:rPr lang="en-US" dirty="0"/>
              <a:t> different robots</a:t>
            </a:r>
          </a:p>
          <a:p>
            <a:pPr marL="0" indent="0"/>
            <a:endParaRPr lang="en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b="1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6B90E76-F078-F481-A3E5-D1BF57FD57FB}"/>
              </a:ext>
            </a:extLst>
          </p:cNvPr>
          <p:cNvSpPr txBox="1">
            <a:spLocks/>
          </p:cNvSpPr>
          <p:nvPr/>
        </p:nvSpPr>
        <p:spPr>
          <a:xfrm>
            <a:off x="165075" y="574291"/>
            <a:ext cx="3735123" cy="111245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rgbClr val="FFFFFF">
                <a:alpha val="40000"/>
              </a:srgbClr>
            </a:glo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aoda Libre"/>
              <a:buNone/>
              <a:defRPr sz="2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Robotics Team Manager</a:t>
            </a:r>
            <a:br>
              <a:rPr lang="en-US" dirty="0"/>
            </a:br>
            <a:r>
              <a:rPr lang="en-US" dirty="0"/>
              <a:t>@ </a:t>
            </a:r>
            <a:r>
              <a:rPr lang="en-US" b="1" dirty="0"/>
              <a:t>FUM Robotics Lab</a:t>
            </a:r>
          </a:p>
          <a:p>
            <a:r>
              <a:rPr lang="en-US" dirty="0"/>
              <a:t>@</a:t>
            </a:r>
            <a:r>
              <a:rPr lang="en-US" b="1" dirty="0"/>
              <a:t> </a:t>
            </a:r>
            <a:r>
              <a:rPr lang="en-US" b="1" dirty="0" err="1"/>
              <a:t>Hamgar</a:t>
            </a:r>
            <a:r>
              <a:rPr lang="en-US" b="1" dirty="0"/>
              <a:t> </a:t>
            </a:r>
            <a:r>
              <a:rPr lang="en-US" b="1" dirty="0" err="1"/>
              <a:t>Toos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237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A095C2D-8F73-FAE4-04AF-A42053746761}"/>
              </a:ext>
            </a:extLst>
          </p:cNvPr>
          <p:cNvGrpSpPr/>
          <p:nvPr/>
        </p:nvGrpSpPr>
        <p:grpSpPr>
          <a:xfrm>
            <a:off x="-9150" y="389802"/>
            <a:ext cx="9153150" cy="4638216"/>
            <a:chOff x="757936" y="830669"/>
            <a:chExt cx="7492504" cy="3796709"/>
          </a:xfrm>
        </p:grpSpPr>
        <p:pic>
          <p:nvPicPr>
            <p:cNvPr id="13" name="Picture 12" descr="A robotic arm in a room&#10;&#10;Description automatically generated">
              <a:extLst>
                <a:ext uri="{FF2B5EF4-FFF2-40B4-BE49-F238E27FC236}">
                  <a16:creationId xmlns:a16="http://schemas.microsoft.com/office/drawing/2014/main" id="{288385F0-752C-119A-DC2C-55108346B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4960" y="2798578"/>
              <a:ext cx="1935480" cy="1828800"/>
            </a:xfrm>
            <a:prstGeom prst="rect">
              <a:avLst/>
            </a:prstGeom>
          </p:spPr>
        </p:pic>
        <p:pic>
          <p:nvPicPr>
            <p:cNvPr id="15" name="Picture 14" descr="A large grey and black machine&#10;&#10;Description automatically generated with medium confidence">
              <a:extLst>
                <a:ext uri="{FF2B5EF4-FFF2-40B4-BE49-F238E27FC236}">
                  <a16:creationId xmlns:a16="http://schemas.microsoft.com/office/drawing/2014/main" id="{710ECB2B-67E0-D61B-A910-B3583AE47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936" y="830669"/>
              <a:ext cx="4130936" cy="1828800"/>
            </a:xfrm>
            <a:prstGeom prst="rect">
              <a:avLst/>
            </a:prstGeom>
          </p:spPr>
        </p:pic>
        <p:pic>
          <p:nvPicPr>
            <p:cNvPr id="17" name="Picture 16" descr="A black machine with wheels&#10;&#10;Description automatically generated with medium confidence">
              <a:extLst>
                <a:ext uri="{FF2B5EF4-FFF2-40B4-BE49-F238E27FC236}">
                  <a16:creationId xmlns:a16="http://schemas.microsoft.com/office/drawing/2014/main" id="{6E200CA6-ADEE-CFB3-F679-0F69A0E92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87" r="9037"/>
            <a:stretch/>
          </p:blipFill>
          <p:spPr>
            <a:xfrm>
              <a:off x="757936" y="2798578"/>
              <a:ext cx="2452577" cy="1828800"/>
            </a:xfrm>
            <a:prstGeom prst="rect">
              <a:avLst/>
            </a:prstGeom>
          </p:spPr>
        </p:pic>
        <p:pic>
          <p:nvPicPr>
            <p:cNvPr id="19" name="Picture 18" descr="A black and blue machine&#10;&#10;Description automatically generated with medium confidence">
              <a:extLst>
                <a:ext uri="{FF2B5EF4-FFF2-40B4-BE49-F238E27FC236}">
                  <a16:creationId xmlns:a16="http://schemas.microsoft.com/office/drawing/2014/main" id="{BC6DAFDB-13FD-CB4F-D1E0-02855D09E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9207" y="2798578"/>
              <a:ext cx="1479665" cy="1828800"/>
            </a:xfrm>
            <a:prstGeom prst="rect">
              <a:avLst/>
            </a:prstGeom>
          </p:spPr>
        </p:pic>
        <p:pic>
          <p:nvPicPr>
            <p:cNvPr id="23" name="Picture 22" descr="Two men taking a selfie&#10;&#10;Description automatically generated">
              <a:extLst>
                <a:ext uri="{FF2B5EF4-FFF2-40B4-BE49-F238E27FC236}">
                  <a16:creationId xmlns:a16="http://schemas.microsoft.com/office/drawing/2014/main" id="{F1E3FEFD-7BF6-399A-0FC6-20F95C652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87566" y="830669"/>
              <a:ext cx="1028700" cy="1828800"/>
            </a:xfrm>
            <a:prstGeom prst="rect">
              <a:avLst/>
            </a:prstGeom>
          </p:spPr>
        </p:pic>
        <p:pic>
          <p:nvPicPr>
            <p:cNvPr id="27" name="Picture 26" descr="A person standing next to a machine&#10;&#10;Description automatically generated">
              <a:extLst>
                <a:ext uri="{FF2B5EF4-FFF2-40B4-BE49-F238E27FC236}">
                  <a16:creationId xmlns:a16="http://schemas.microsoft.com/office/drawing/2014/main" id="{A4967945-10AA-4A80-C318-949286C52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7566" y="2798578"/>
              <a:ext cx="1028700" cy="1828800"/>
            </a:xfrm>
            <a:prstGeom prst="rect">
              <a:avLst/>
            </a:prstGeom>
          </p:spPr>
        </p:pic>
        <p:pic>
          <p:nvPicPr>
            <p:cNvPr id="31" name="Picture 30" descr="A yellow machine with black hoses&#10;&#10;Description automatically generated">
              <a:extLst>
                <a:ext uri="{FF2B5EF4-FFF2-40B4-BE49-F238E27FC236}">
                  <a16:creationId xmlns:a16="http://schemas.microsoft.com/office/drawing/2014/main" id="{92D0D51C-3278-80A8-1DDA-3F1026702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14960" y="830669"/>
              <a:ext cx="193548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57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with text on it&#10;&#10;Description automatically generated">
            <a:extLst>
              <a:ext uri="{FF2B5EF4-FFF2-40B4-BE49-F238E27FC236}">
                <a16:creationId xmlns:a16="http://schemas.microsoft.com/office/drawing/2014/main" id="{D4ACFCE4-E466-6D1D-4C2C-A83D3FC2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822" y="0"/>
            <a:ext cx="6354178" cy="5143500"/>
          </a:xfrm>
          <a:prstGeom prst="rect">
            <a:avLst/>
          </a:prstGeom>
        </p:spPr>
      </p:pic>
      <p:sp>
        <p:nvSpPr>
          <p:cNvPr id="256" name="Google Shape;256;p36"/>
          <p:cNvSpPr txBox="1">
            <a:spLocks noGrp="1"/>
          </p:cNvSpPr>
          <p:nvPr>
            <p:ph type="subTitle" idx="2"/>
          </p:nvPr>
        </p:nvSpPr>
        <p:spPr>
          <a:xfrm>
            <a:off x="142215" y="2179792"/>
            <a:ext cx="3735123" cy="1851255"/>
          </a:xfrm>
          <a:prstGeom prst="rect">
            <a:avLst/>
          </a:prstGeom>
          <a:solidFill>
            <a:srgbClr val="FFFFFF"/>
          </a:solidFill>
          <a:effectLst>
            <a:glow rad="228600">
              <a:srgbClr val="FFFFFF">
                <a:alpha val="40000"/>
              </a:srgb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Designed and developed an automation panel for </a:t>
            </a:r>
            <a:r>
              <a:rPr lang="en-US" b="1" dirty="0"/>
              <a:t>surgery operation rooms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/>
              <a:t>Compliance with surgical standards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Successfully sold </a:t>
            </a:r>
            <a:r>
              <a:rPr lang="en-US" b="1" u="sng" dirty="0"/>
              <a:t>60</a:t>
            </a:r>
            <a:r>
              <a:rPr lang="en-US" dirty="0"/>
              <a:t> units to </a:t>
            </a:r>
            <a:r>
              <a:rPr lang="en-US" b="1" u="sng" dirty="0"/>
              <a:t>7</a:t>
            </a:r>
            <a:r>
              <a:rPr lang="en-US" dirty="0"/>
              <a:t> hospitals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B79E9-6FF7-41E4-5324-8E2629749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15" y="1308111"/>
            <a:ext cx="3735123" cy="822065"/>
          </a:xfrm>
          <a:solidFill>
            <a:srgbClr val="FFFFFF"/>
          </a:solidFill>
          <a:effectLst>
            <a:glow rad="228600">
              <a:srgbClr val="FFFFFF">
                <a:alpha val="40000"/>
              </a:srgbClr>
            </a:glow>
          </a:effectLst>
        </p:spPr>
        <p:txBody>
          <a:bodyPr/>
          <a:lstStyle/>
          <a:p>
            <a:r>
              <a:rPr lang="en-US" dirty="0"/>
              <a:t>Engineering Team Manager</a:t>
            </a:r>
          </a:p>
          <a:p>
            <a:r>
              <a:rPr lang="en-US" dirty="0"/>
              <a:t>@ </a:t>
            </a:r>
            <a:r>
              <a:rPr lang="en-US" b="1" dirty="0"/>
              <a:t>C1-Tech</a:t>
            </a:r>
          </a:p>
        </p:txBody>
      </p:sp>
    </p:spTree>
    <p:extLst>
      <p:ext uri="{BB962C8B-B14F-4D97-AF65-F5344CB8AC3E}">
        <p14:creationId xmlns:p14="http://schemas.microsoft.com/office/powerpoint/2010/main" val="244715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Journey</a:t>
            </a:r>
            <a:endParaRPr dirty="0"/>
          </a:p>
        </p:txBody>
      </p:sp>
      <p:grpSp>
        <p:nvGrpSpPr>
          <p:cNvPr id="405" name="Google Shape;872;p59">
            <a:extLst>
              <a:ext uri="{FF2B5EF4-FFF2-40B4-BE49-F238E27FC236}">
                <a16:creationId xmlns:a16="http://schemas.microsoft.com/office/drawing/2014/main" id="{14BE28BA-C320-0BE0-4091-CAB3AD7C670B}"/>
              </a:ext>
            </a:extLst>
          </p:cNvPr>
          <p:cNvGrpSpPr/>
          <p:nvPr/>
        </p:nvGrpSpPr>
        <p:grpSpPr>
          <a:xfrm>
            <a:off x="3692375" y="1879931"/>
            <a:ext cx="5331122" cy="2950933"/>
            <a:chOff x="2654821" y="2311071"/>
            <a:chExt cx="2279715" cy="1262120"/>
          </a:xfrm>
        </p:grpSpPr>
        <p:grpSp>
          <p:nvGrpSpPr>
            <p:cNvPr id="406" name="Google Shape;873;p59">
              <a:extLst>
                <a:ext uri="{FF2B5EF4-FFF2-40B4-BE49-F238E27FC236}">
                  <a16:creationId xmlns:a16="http://schemas.microsoft.com/office/drawing/2014/main" id="{80883202-634E-E54C-937F-A8D70F6AEEC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661" name="Google Shape;874;p59">
                <a:extLst>
                  <a:ext uri="{FF2B5EF4-FFF2-40B4-BE49-F238E27FC236}">
                    <a16:creationId xmlns:a16="http://schemas.microsoft.com/office/drawing/2014/main" id="{41C88C67-A56B-506B-E222-ABD4A77393FC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2" name="Google Shape;875;p59">
                <a:extLst>
                  <a:ext uri="{FF2B5EF4-FFF2-40B4-BE49-F238E27FC236}">
                    <a16:creationId xmlns:a16="http://schemas.microsoft.com/office/drawing/2014/main" id="{98ED5E4B-09A2-94E8-FA9F-5A8825F113F7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876;p59">
              <a:extLst>
                <a:ext uri="{FF2B5EF4-FFF2-40B4-BE49-F238E27FC236}">
                  <a16:creationId xmlns:a16="http://schemas.microsoft.com/office/drawing/2014/main" id="{CF7DB777-7B01-CC93-AC62-19E3BABB8294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653" name="Google Shape;877;p59">
                <a:extLst>
                  <a:ext uri="{FF2B5EF4-FFF2-40B4-BE49-F238E27FC236}">
                    <a16:creationId xmlns:a16="http://schemas.microsoft.com/office/drawing/2014/main" id="{E6485B80-70F3-B316-0445-BA88ACF72CEB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54" name="Google Shape;878;p59">
                <a:extLst>
                  <a:ext uri="{FF2B5EF4-FFF2-40B4-BE49-F238E27FC236}">
                    <a16:creationId xmlns:a16="http://schemas.microsoft.com/office/drawing/2014/main" id="{A6E91E68-517C-8D5A-4D38-D7EB877D345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655" name="Google Shape;879;p59">
                  <a:extLst>
                    <a:ext uri="{FF2B5EF4-FFF2-40B4-BE49-F238E27FC236}">
                      <a16:creationId xmlns:a16="http://schemas.microsoft.com/office/drawing/2014/main" id="{577B891D-3F93-B06C-5168-DA57A55D6594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" name="Google Shape;880;p59">
                  <a:extLst>
                    <a:ext uri="{FF2B5EF4-FFF2-40B4-BE49-F238E27FC236}">
                      <a16:creationId xmlns:a16="http://schemas.microsoft.com/office/drawing/2014/main" id="{E2A70A3E-A03C-C338-117A-1BA6B8FBB28B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881;p59">
                  <a:extLst>
                    <a:ext uri="{FF2B5EF4-FFF2-40B4-BE49-F238E27FC236}">
                      <a16:creationId xmlns:a16="http://schemas.microsoft.com/office/drawing/2014/main" id="{4B495EC0-9F6C-8C92-5C0E-D0B75458BEBE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882;p59">
                  <a:extLst>
                    <a:ext uri="{FF2B5EF4-FFF2-40B4-BE49-F238E27FC236}">
                      <a16:creationId xmlns:a16="http://schemas.microsoft.com/office/drawing/2014/main" id="{A69A32D4-C8E0-F0A5-8DFE-1DD146870366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883;p59">
                  <a:extLst>
                    <a:ext uri="{FF2B5EF4-FFF2-40B4-BE49-F238E27FC236}">
                      <a16:creationId xmlns:a16="http://schemas.microsoft.com/office/drawing/2014/main" id="{03EAE3A3-9E5F-1BCC-29A4-D43583DEF05D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660" name="Google Shape;884;p59">
                  <a:extLst>
                    <a:ext uri="{FF2B5EF4-FFF2-40B4-BE49-F238E27FC236}">
                      <a16:creationId xmlns:a16="http://schemas.microsoft.com/office/drawing/2014/main" id="{4933B33C-25E7-55DD-4218-A57274AA350F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" name="Google Shape;885;p59">
              <a:extLst>
                <a:ext uri="{FF2B5EF4-FFF2-40B4-BE49-F238E27FC236}">
                  <a16:creationId xmlns:a16="http://schemas.microsoft.com/office/drawing/2014/main" id="{EA1B0172-86E5-11A3-8CDE-9A4F39473754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651" name="Google Shape;886;p59">
                <a:extLst>
                  <a:ext uri="{FF2B5EF4-FFF2-40B4-BE49-F238E27FC236}">
                    <a16:creationId xmlns:a16="http://schemas.microsoft.com/office/drawing/2014/main" id="{B977B1D1-C908-D49F-01AC-7931889DBDE8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Google Shape;887;p59">
                <a:extLst>
                  <a:ext uri="{FF2B5EF4-FFF2-40B4-BE49-F238E27FC236}">
                    <a16:creationId xmlns:a16="http://schemas.microsoft.com/office/drawing/2014/main" id="{6F4AC6C8-BC84-D64F-1D03-C8EC19023364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888;p59">
              <a:extLst>
                <a:ext uri="{FF2B5EF4-FFF2-40B4-BE49-F238E27FC236}">
                  <a16:creationId xmlns:a16="http://schemas.microsoft.com/office/drawing/2014/main" id="{17EF20DD-EB13-3025-EB4B-BD0762D8B3FB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645" name="Google Shape;889;p59">
                <a:extLst>
                  <a:ext uri="{FF2B5EF4-FFF2-40B4-BE49-F238E27FC236}">
                    <a16:creationId xmlns:a16="http://schemas.microsoft.com/office/drawing/2014/main" id="{831A18A6-76DC-2AB5-D024-620F284C1ECD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" name="Google Shape;890;p59">
                <a:extLst>
                  <a:ext uri="{FF2B5EF4-FFF2-40B4-BE49-F238E27FC236}">
                    <a16:creationId xmlns:a16="http://schemas.microsoft.com/office/drawing/2014/main" id="{EF84BFA4-CF0E-D6B1-EBE9-BB988171E025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91;p59">
                <a:extLst>
                  <a:ext uri="{FF2B5EF4-FFF2-40B4-BE49-F238E27FC236}">
                    <a16:creationId xmlns:a16="http://schemas.microsoft.com/office/drawing/2014/main" id="{1572EB6F-F5C8-5218-FEAB-14758FCD7931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92;p59">
                <a:extLst>
                  <a:ext uri="{FF2B5EF4-FFF2-40B4-BE49-F238E27FC236}">
                    <a16:creationId xmlns:a16="http://schemas.microsoft.com/office/drawing/2014/main" id="{F0960067-0673-45F9-AC69-88F131A9BBC1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93;p59">
                <a:extLst>
                  <a:ext uri="{FF2B5EF4-FFF2-40B4-BE49-F238E27FC236}">
                    <a16:creationId xmlns:a16="http://schemas.microsoft.com/office/drawing/2014/main" id="{148C2A61-03DA-E9B1-E516-162235A9A4BA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94;p59">
                <a:extLst>
                  <a:ext uri="{FF2B5EF4-FFF2-40B4-BE49-F238E27FC236}">
                    <a16:creationId xmlns:a16="http://schemas.microsoft.com/office/drawing/2014/main" id="{08CE822C-6E01-0C6E-8092-8DBA777F978B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895;p59">
              <a:extLst>
                <a:ext uri="{FF2B5EF4-FFF2-40B4-BE49-F238E27FC236}">
                  <a16:creationId xmlns:a16="http://schemas.microsoft.com/office/drawing/2014/main" id="{2145F433-45B2-9BD4-6274-FF5D91CC76A6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643" name="Google Shape;896;p59">
                <a:extLst>
                  <a:ext uri="{FF2B5EF4-FFF2-40B4-BE49-F238E27FC236}">
                    <a16:creationId xmlns:a16="http://schemas.microsoft.com/office/drawing/2014/main" id="{47EBB50D-CEC8-38E2-FAD5-3F1C2BAFC5AC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97;p59">
                <a:extLst>
                  <a:ext uri="{FF2B5EF4-FFF2-40B4-BE49-F238E27FC236}">
                    <a16:creationId xmlns:a16="http://schemas.microsoft.com/office/drawing/2014/main" id="{5CBA88D6-E1D7-DC3F-B848-B3FE8C375BD8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1" name="Google Shape;898;p59">
              <a:extLst>
                <a:ext uri="{FF2B5EF4-FFF2-40B4-BE49-F238E27FC236}">
                  <a16:creationId xmlns:a16="http://schemas.microsoft.com/office/drawing/2014/main" id="{144E2C87-8B5C-7CAA-411E-63DD48B8E257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640" name="Google Shape;899;p59">
                <a:extLst>
                  <a:ext uri="{FF2B5EF4-FFF2-40B4-BE49-F238E27FC236}">
                    <a16:creationId xmlns:a16="http://schemas.microsoft.com/office/drawing/2014/main" id="{2A9E5BD0-187C-1627-4167-26A01FFB0511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900;p59">
                <a:extLst>
                  <a:ext uri="{FF2B5EF4-FFF2-40B4-BE49-F238E27FC236}">
                    <a16:creationId xmlns:a16="http://schemas.microsoft.com/office/drawing/2014/main" id="{21E57EE5-9B74-534C-B42F-6C18411AC714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Google Shape;901;p59">
                <a:extLst>
                  <a:ext uri="{FF2B5EF4-FFF2-40B4-BE49-F238E27FC236}">
                    <a16:creationId xmlns:a16="http://schemas.microsoft.com/office/drawing/2014/main" id="{D09CB6E8-94AA-901B-1B81-2D77B8D0F9A2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2" name="Google Shape;902;p59">
              <a:extLst>
                <a:ext uri="{FF2B5EF4-FFF2-40B4-BE49-F238E27FC236}">
                  <a16:creationId xmlns:a16="http://schemas.microsoft.com/office/drawing/2014/main" id="{70A94F9B-7ADB-3DBB-598C-4EC5EDC98437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638" name="Google Shape;903;p59">
                <a:extLst>
                  <a:ext uri="{FF2B5EF4-FFF2-40B4-BE49-F238E27FC236}">
                    <a16:creationId xmlns:a16="http://schemas.microsoft.com/office/drawing/2014/main" id="{31106E2D-DE78-CFA0-8C24-7E7F47AC818E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904;p59">
                <a:extLst>
                  <a:ext uri="{FF2B5EF4-FFF2-40B4-BE49-F238E27FC236}">
                    <a16:creationId xmlns:a16="http://schemas.microsoft.com/office/drawing/2014/main" id="{2682BFC8-61D7-C033-C911-09BE1278175F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3" name="Google Shape;905;p59">
              <a:extLst>
                <a:ext uri="{FF2B5EF4-FFF2-40B4-BE49-F238E27FC236}">
                  <a16:creationId xmlns:a16="http://schemas.microsoft.com/office/drawing/2014/main" id="{7DD15C47-87FB-A2E4-DCA7-B207117935D8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636" name="Google Shape;906;p59">
                <a:extLst>
                  <a:ext uri="{FF2B5EF4-FFF2-40B4-BE49-F238E27FC236}">
                    <a16:creationId xmlns:a16="http://schemas.microsoft.com/office/drawing/2014/main" id="{C9B409CB-014D-03A6-657D-7B612FEABD0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Google Shape;907;p59">
                <a:extLst>
                  <a:ext uri="{FF2B5EF4-FFF2-40B4-BE49-F238E27FC236}">
                    <a16:creationId xmlns:a16="http://schemas.microsoft.com/office/drawing/2014/main" id="{8788E0E5-5B05-1A47-DE90-C97C19835094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908;p59">
              <a:extLst>
                <a:ext uri="{FF2B5EF4-FFF2-40B4-BE49-F238E27FC236}">
                  <a16:creationId xmlns:a16="http://schemas.microsoft.com/office/drawing/2014/main" id="{B2AC978A-D2A6-1E86-53C4-0D51E327B45E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632" name="Google Shape;909;p59">
                <a:extLst>
                  <a:ext uri="{FF2B5EF4-FFF2-40B4-BE49-F238E27FC236}">
                    <a16:creationId xmlns:a16="http://schemas.microsoft.com/office/drawing/2014/main" id="{A77F9ED2-FF01-E7CF-EE2F-355EDA04364A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3" name="Google Shape;910;p59">
                <a:extLst>
                  <a:ext uri="{FF2B5EF4-FFF2-40B4-BE49-F238E27FC236}">
                    <a16:creationId xmlns:a16="http://schemas.microsoft.com/office/drawing/2014/main" id="{8AF5379F-0424-A769-1872-23FBEA42C225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634" name="Google Shape;911;p59">
                  <a:extLst>
                    <a:ext uri="{FF2B5EF4-FFF2-40B4-BE49-F238E27FC236}">
                      <a16:creationId xmlns:a16="http://schemas.microsoft.com/office/drawing/2014/main" id="{D3880296-C127-2A3B-9B52-1F7C06664D3D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912;p59">
                  <a:extLst>
                    <a:ext uri="{FF2B5EF4-FFF2-40B4-BE49-F238E27FC236}">
                      <a16:creationId xmlns:a16="http://schemas.microsoft.com/office/drawing/2014/main" id="{0CA6ED40-3AEF-EF14-62C2-9BB3E007184A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solidFill>
                    <a:srgbClr val="5F7D95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5" name="Google Shape;913;p59">
              <a:extLst>
                <a:ext uri="{FF2B5EF4-FFF2-40B4-BE49-F238E27FC236}">
                  <a16:creationId xmlns:a16="http://schemas.microsoft.com/office/drawing/2014/main" id="{88244FF8-8EA7-D896-7ACD-2525BF176078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630" name="Google Shape;914;p59">
                <a:extLst>
                  <a:ext uri="{FF2B5EF4-FFF2-40B4-BE49-F238E27FC236}">
                    <a16:creationId xmlns:a16="http://schemas.microsoft.com/office/drawing/2014/main" id="{38424EA3-C26F-06A0-FCE4-0A6210854180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Google Shape;915;p59">
                <a:extLst>
                  <a:ext uri="{FF2B5EF4-FFF2-40B4-BE49-F238E27FC236}">
                    <a16:creationId xmlns:a16="http://schemas.microsoft.com/office/drawing/2014/main" id="{7EFE524A-83B1-063F-6330-BF411866F4F9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416" name="Google Shape;916;p59">
              <a:extLst>
                <a:ext uri="{FF2B5EF4-FFF2-40B4-BE49-F238E27FC236}">
                  <a16:creationId xmlns:a16="http://schemas.microsoft.com/office/drawing/2014/main" id="{CF14A4CF-29B4-3270-40E6-0E84B848AE46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628" name="Google Shape;917;p59">
                <a:extLst>
                  <a:ext uri="{FF2B5EF4-FFF2-40B4-BE49-F238E27FC236}">
                    <a16:creationId xmlns:a16="http://schemas.microsoft.com/office/drawing/2014/main" id="{8FD2F6F0-7163-EE73-CF9D-E5A36D3109D3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Google Shape;918;p59">
                <a:extLst>
                  <a:ext uri="{FF2B5EF4-FFF2-40B4-BE49-F238E27FC236}">
                    <a16:creationId xmlns:a16="http://schemas.microsoft.com/office/drawing/2014/main" id="{1FB435FE-125D-1275-C99B-2DCF51A9D587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919;p59">
              <a:extLst>
                <a:ext uri="{FF2B5EF4-FFF2-40B4-BE49-F238E27FC236}">
                  <a16:creationId xmlns:a16="http://schemas.microsoft.com/office/drawing/2014/main" id="{3EF77945-136D-B2EE-A6AB-E45D18F3DBC5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626" name="Google Shape;920;p59">
                <a:extLst>
                  <a:ext uri="{FF2B5EF4-FFF2-40B4-BE49-F238E27FC236}">
                    <a16:creationId xmlns:a16="http://schemas.microsoft.com/office/drawing/2014/main" id="{9F9AFA64-0B2A-1A0C-9447-C0ABCD4B40EE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Google Shape;921;p59">
                <a:extLst>
                  <a:ext uri="{FF2B5EF4-FFF2-40B4-BE49-F238E27FC236}">
                    <a16:creationId xmlns:a16="http://schemas.microsoft.com/office/drawing/2014/main" id="{14B43309-861B-B10C-EA2D-9751435D8A32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922;p59">
              <a:extLst>
                <a:ext uri="{FF2B5EF4-FFF2-40B4-BE49-F238E27FC236}">
                  <a16:creationId xmlns:a16="http://schemas.microsoft.com/office/drawing/2014/main" id="{C5072E5D-E1B1-C883-1283-B5F08E62BFE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23;p59">
              <a:extLst>
                <a:ext uri="{FF2B5EF4-FFF2-40B4-BE49-F238E27FC236}">
                  <a16:creationId xmlns:a16="http://schemas.microsoft.com/office/drawing/2014/main" id="{6D77846D-087B-CDBA-A851-12E25ACDE852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924;p59">
              <a:extLst>
                <a:ext uri="{FF2B5EF4-FFF2-40B4-BE49-F238E27FC236}">
                  <a16:creationId xmlns:a16="http://schemas.microsoft.com/office/drawing/2014/main" id="{20EB8C6D-2A37-A023-3C6B-2D759FDE47EF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421" name="Google Shape;925;p59">
              <a:extLst>
                <a:ext uri="{FF2B5EF4-FFF2-40B4-BE49-F238E27FC236}">
                  <a16:creationId xmlns:a16="http://schemas.microsoft.com/office/drawing/2014/main" id="{B3CA4752-C2AC-E4CB-2D49-AC3151AC02F8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610" name="Google Shape;926;p59">
                <a:extLst>
                  <a:ext uri="{FF2B5EF4-FFF2-40B4-BE49-F238E27FC236}">
                    <a16:creationId xmlns:a16="http://schemas.microsoft.com/office/drawing/2014/main" id="{DBB7447F-B450-5FE8-6E59-C906C2403662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927;p59">
                <a:extLst>
                  <a:ext uri="{FF2B5EF4-FFF2-40B4-BE49-F238E27FC236}">
                    <a16:creationId xmlns:a16="http://schemas.microsoft.com/office/drawing/2014/main" id="{E9202B4C-B646-CDF9-42AC-8CC45AECDE47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928;p59">
                <a:extLst>
                  <a:ext uri="{FF2B5EF4-FFF2-40B4-BE49-F238E27FC236}">
                    <a16:creationId xmlns:a16="http://schemas.microsoft.com/office/drawing/2014/main" id="{BEEA2DBC-1F4C-1AC3-A921-5653285CD66C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929;p59">
                <a:extLst>
                  <a:ext uri="{FF2B5EF4-FFF2-40B4-BE49-F238E27FC236}">
                    <a16:creationId xmlns:a16="http://schemas.microsoft.com/office/drawing/2014/main" id="{08FAD942-3F13-3D46-6589-6FB5E5BBF7F9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930;p59">
                <a:extLst>
                  <a:ext uri="{FF2B5EF4-FFF2-40B4-BE49-F238E27FC236}">
                    <a16:creationId xmlns:a16="http://schemas.microsoft.com/office/drawing/2014/main" id="{1C985600-6DF4-7F3C-3D64-2637F85B189A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931;p59">
                <a:extLst>
                  <a:ext uri="{FF2B5EF4-FFF2-40B4-BE49-F238E27FC236}">
                    <a16:creationId xmlns:a16="http://schemas.microsoft.com/office/drawing/2014/main" id="{ECB4B2E6-6322-A6D6-0157-E2824E45C91C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932;p59">
                <a:extLst>
                  <a:ext uri="{FF2B5EF4-FFF2-40B4-BE49-F238E27FC236}">
                    <a16:creationId xmlns:a16="http://schemas.microsoft.com/office/drawing/2014/main" id="{47BE89DE-1871-8D65-4B9D-39CA9AABABC4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933;p59">
                <a:extLst>
                  <a:ext uri="{FF2B5EF4-FFF2-40B4-BE49-F238E27FC236}">
                    <a16:creationId xmlns:a16="http://schemas.microsoft.com/office/drawing/2014/main" id="{662F68AD-0AC9-7CEA-425D-C7C73FC5A268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934;p59">
                <a:extLst>
                  <a:ext uri="{FF2B5EF4-FFF2-40B4-BE49-F238E27FC236}">
                    <a16:creationId xmlns:a16="http://schemas.microsoft.com/office/drawing/2014/main" id="{8DF0986C-1588-2D2D-4AC1-BDA8D4E4079D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935;p59">
                <a:extLst>
                  <a:ext uri="{FF2B5EF4-FFF2-40B4-BE49-F238E27FC236}">
                    <a16:creationId xmlns:a16="http://schemas.microsoft.com/office/drawing/2014/main" id="{1CAD7725-B183-4068-22DA-87E1C9340B5D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936;p59">
                <a:extLst>
                  <a:ext uri="{FF2B5EF4-FFF2-40B4-BE49-F238E27FC236}">
                    <a16:creationId xmlns:a16="http://schemas.microsoft.com/office/drawing/2014/main" id="{6FDED824-8D17-E9B3-35F5-0A1A0100324B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937;p59">
                <a:extLst>
                  <a:ext uri="{FF2B5EF4-FFF2-40B4-BE49-F238E27FC236}">
                    <a16:creationId xmlns:a16="http://schemas.microsoft.com/office/drawing/2014/main" id="{69BDA903-A5B4-8E3B-11B2-5479EFB1F868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938;p59">
                <a:extLst>
                  <a:ext uri="{FF2B5EF4-FFF2-40B4-BE49-F238E27FC236}">
                    <a16:creationId xmlns:a16="http://schemas.microsoft.com/office/drawing/2014/main" id="{DDC58CC4-C85B-84C9-6606-B41AA8127388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939;p59">
                <a:extLst>
                  <a:ext uri="{FF2B5EF4-FFF2-40B4-BE49-F238E27FC236}">
                    <a16:creationId xmlns:a16="http://schemas.microsoft.com/office/drawing/2014/main" id="{15115E7B-C009-E1DB-1867-C704759408F8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940;p59">
                <a:extLst>
                  <a:ext uri="{FF2B5EF4-FFF2-40B4-BE49-F238E27FC236}">
                    <a16:creationId xmlns:a16="http://schemas.microsoft.com/office/drawing/2014/main" id="{5886FA46-6F9D-CA62-A6C2-67CF57414E20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941;p59">
                <a:extLst>
                  <a:ext uri="{FF2B5EF4-FFF2-40B4-BE49-F238E27FC236}">
                    <a16:creationId xmlns:a16="http://schemas.microsoft.com/office/drawing/2014/main" id="{DD87AD95-BDEF-BC1E-9C9F-CB55B94D6CF7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422" name="Google Shape;942;p59">
              <a:extLst>
                <a:ext uri="{FF2B5EF4-FFF2-40B4-BE49-F238E27FC236}">
                  <a16:creationId xmlns:a16="http://schemas.microsoft.com/office/drawing/2014/main" id="{06928C2A-E638-EE7F-4D3F-83909EB20468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43;p59">
              <a:extLst>
                <a:ext uri="{FF2B5EF4-FFF2-40B4-BE49-F238E27FC236}">
                  <a16:creationId xmlns:a16="http://schemas.microsoft.com/office/drawing/2014/main" id="{C41358C7-3EF8-8C68-D69A-CCCFFBACD455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44;p59">
              <a:extLst>
                <a:ext uri="{FF2B5EF4-FFF2-40B4-BE49-F238E27FC236}">
                  <a16:creationId xmlns:a16="http://schemas.microsoft.com/office/drawing/2014/main" id="{60E93A0E-AE45-FCC9-1BDA-23ABF01A0F00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45;p59">
              <a:extLst>
                <a:ext uri="{FF2B5EF4-FFF2-40B4-BE49-F238E27FC236}">
                  <a16:creationId xmlns:a16="http://schemas.microsoft.com/office/drawing/2014/main" id="{ADEBB42C-1B56-53DE-CC26-798F724C4F72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46;p59">
              <a:extLst>
                <a:ext uri="{FF2B5EF4-FFF2-40B4-BE49-F238E27FC236}">
                  <a16:creationId xmlns:a16="http://schemas.microsoft.com/office/drawing/2014/main" id="{E4C7DF2E-6A70-2F8A-63F6-6C4719D2892F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47;p59">
              <a:extLst>
                <a:ext uri="{FF2B5EF4-FFF2-40B4-BE49-F238E27FC236}">
                  <a16:creationId xmlns:a16="http://schemas.microsoft.com/office/drawing/2014/main" id="{2E26D419-736F-C622-50E0-D2DA909114A1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48;p59">
              <a:extLst>
                <a:ext uri="{FF2B5EF4-FFF2-40B4-BE49-F238E27FC236}">
                  <a16:creationId xmlns:a16="http://schemas.microsoft.com/office/drawing/2014/main" id="{7C0D84DF-E0C6-22F0-E839-6717A3569F5E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49;p59">
              <a:extLst>
                <a:ext uri="{FF2B5EF4-FFF2-40B4-BE49-F238E27FC236}">
                  <a16:creationId xmlns:a16="http://schemas.microsoft.com/office/drawing/2014/main" id="{17366033-1034-AFCA-E057-956E573CAE1F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50;p59">
              <a:extLst>
                <a:ext uri="{FF2B5EF4-FFF2-40B4-BE49-F238E27FC236}">
                  <a16:creationId xmlns:a16="http://schemas.microsoft.com/office/drawing/2014/main" id="{FB3C6FA4-8E40-B2F3-7BB1-B2E8F4A44159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51;p59">
              <a:extLst>
                <a:ext uri="{FF2B5EF4-FFF2-40B4-BE49-F238E27FC236}">
                  <a16:creationId xmlns:a16="http://schemas.microsoft.com/office/drawing/2014/main" id="{8FEA13EE-2869-61FA-8F8A-DED7F3D9E1C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52;p59">
              <a:extLst>
                <a:ext uri="{FF2B5EF4-FFF2-40B4-BE49-F238E27FC236}">
                  <a16:creationId xmlns:a16="http://schemas.microsoft.com/office/drawing/2014/main" id="{1C7AC304-231C-3EB4-F4FB-99E0F730A653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53;p59">
              <a:extLst>
                <a:ext uri="{FF2B5EF4-FFF2-40B4-BE49-F238E27FC236}">
                  <a16:creationId xmlns:a16="http://schemas.microsoft.com/office/drawing/2014/main" id="{EC0C208C-34D3-247F-8190-8831C305D4B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54;p59">
              <a:extLst>
                <a:ext uri="{FF2B5EF4-FFF2-40B4-BE49-F238E27FC236}">
                  <a16:creationId xmlns:a16="http://schemas.microsoft.com/office/drawing/2014/main" id="{B05EA95E-870F-4407-8395-B91720608EA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55;p59">
              <a:extLst>
                <a:ext uri="{FF2B5EF4-FFF2-40B4-BE49-F238E27FC236}">
                  <a16:creationId xmlns:a16="http://schemas.microsoft.com/office/drawing/2014/main" id="{1C02CDDC-9551-6896-FC91-8626A870DF10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956;p59">
              <a:extLst>
                <a:ext uri="{FF2B5EF4-FFF2-40B4-BE49-F238E27FC236}">
                  <a16:creationId xmlns:a16="http://schemas.microsoft.com/office/drawing/2014/main" id="{5DBD0186-8BA1-330E-1739-E456CA09FDBC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957;p59">
              <a:extLst>
                <a:ext uri="{FF2B5EF4-FFF2-40B4-BE49-F238E27FC236}">
                  <a16:creationId xmlns:a16="http://schemas.microsoft.com/office/drawing/2014/main" id="{F42CF46B-8E54-1E05-4717-E731E830D63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58;p59">
              <a:extLst>
                <a:ext uri="{FF2B5EF4-FFF2-40B4-BE49-F238E27FC236}">
                  <a16:creationId xmlns:a16="http://schemas.microsoft.com/office/drawing/2014/main" id="{970006DC-7D35-2096-7FA6-5F3485277F4D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59;p59">
              <a:extLst>
                <a:ext uri="{FF2B5EF4-FFF2-40B4-BE49-F238E27FC236}">
                  <a16:creationId xmlns:a16="http://schemas.microsoft.com/office/drawing/2014/main" id="{1BFE72E4-F14C-5B6D-65A6-78A02D31FEDE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60;p59">
              <a:extLst>
                <a:ext uri="{FF2B5EF4-FFF2-40B4-BE49-F238E27FC236}">
                  <a16:creationId xmlns:a16="http://schemas.microsoft.com/office/drawing/2014/main" id="{43706722-F7C8-882D-3D70-8C88E652FFF7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61;p59">
              <a:extLst>
                <a:ext uri="{FF2B5EF4-FFF2-40B4-BE49-F238E27FC236}">
                  <a16:creationId xmlns:a16="http://schemas.microsoft.com/office/drawing/2014/main" id="{6645E157-F084-34BA-20FA-49CF1152B84A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42" name="Google Shape;962;p59">
              <a:extLst>
                <a:ext uri="{FF2B5EF4-FFF2-40B4-BE49-F238E27FC236}">
                  <a16:creationId xmlns:a16="http://schemas.microsoft.com/office/drawing/2014/main" id="{0B435214-5F86-F1F5-9564-386CAB163921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43" name="Google Shape;963;p59">
              <a:extLst>
                <a:ext uri="{FF2B5EF4-FFF2-40B4-BE49-F238E27FC236}">
                  <a16:creationId xmlns:a16="http://schemas.microsoft.com/office/drawing/2014/main" id="{1DE0F1B2-842C-4BCE-3F0D-EDDB63D8D301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964;p59">
              <a:extLst>
                <a:ext uri="{FF2B5EF4-FFF2-40B4-BE49-F238E27FC236}">
                  <a16:creationId xmlns:a16="http://schemas.microsoft.com/office/drawing/2014/main" id="{7627F933-ED71-0EA4-1447-E88A0E3854C1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608" name="Google Shape;965;p59">
                <a:extLst>
                  <a:ext uri="{FF2B5EF4-FFF2-40B4-BE49-F238E27FC236}">
                    <a16:creationId xmlns:a16="http://schemas.microsoft.com/office/drawing/2014/main" id="{7C7501E8-433A-B841-1E3A-DC7BD0B645EE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966;p59">
                <a:extLst>
                  <a:ext uri="{FF2B5EF4-FFF2-40B4-BE49-F238E27FC236}">
                    <a16:creationId xmlns:a16="http://schemas.microsoft.com/office/drawing/2014/main" id="{4DD13739-EB3D-983D-5F77-B87973BD960F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" name="Google Shape;967;p59">
              <a:extLst>
                <a:ext uri="{FF2B5EF4-FFF2-40B4-BE49-F238E27FC236}">
                  <a16:creationId xmlns:a16="http://schemas.microsoft.com/office/drawing/2014/main" id="{68F01FD0-6039-2CF3-4865-E3853782DE05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968;p59">
              <a:extLst>
                <a:ext uri="{FF2B5EF4-FFF2-40B4-BE49-F238E27FC236}">
                  <a16:creationId xmlns:a16="http://schemas.microsoft.com/office/drawing/2014/main" id="{43582488-EF32-B221-2891-B5AF79A4B4A8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604" name="Google Shape;969;p59">
                <a:extLst>
                  <a:ext uri="{FF2B5EF4-FFF2-40B4-BE49-F238E27FC236}">
                    <a16:creationId xmlns:a16="http://schemas.microsoft.com/office/drawing/2014/main" id="{8776F5B3-BA01-A0B3-08AE-25362B2668A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970;p59">
                <a:extLst>
                  <a:ext uri="{FF2B5EF4-FFF2-40B4-BE49-F238E27FC236}">
                    <a16:creationId xmlns:a16="http://schemas.microsoft.com/office/drawing/2014/main" id="{496B77AF-E7DC-71D1-E64B-F4341713571E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971;p59">
                <a:extLst>
                  <a:ext uri="{FF2B5EF4-FFF2-40B4-BE49-F238E27FC236}">
                    <a16:creationId xmlns:a16="http://schemas.microsoft.com/office/drawing/2014/main" id="{F54FCC8A-4592-82A4-3D84-3ADFF46A7B85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972;p59">
                <a:extLst>
                  <a:ext uri="{FF2B5EF4-FFF2-40B4-BE49-F238E27FC236}">
                    <a16:creationId xmlns:a16="http://schemas.microsoft.com/office/drawing/2014/main" id="{F9BC6ADF-71D5-3DDE-5F33-F68ED521CD04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" name="Google Shape;973;p59">
              <a:extLst>
                <a:ext uri="{FF2B5EF4-FFF2-40B4-BE49-F238E27FC236}">
                  <a16:creationId xmlns:a16="http://schemas.microsoft.com/office/drawing/2014/main" id="{25DE8BD6-D403-E4E8-D042-B9483F17E54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74;p59">
              <a:extLst>
                <a:ext uri="{FF2B5EF4-FFF2-40B4-BE49-F238E27FC236}">
                  <a16:creationId xmlns:a16="http://schemas.microsoft.com/office/drawing/2014/main" id="{8BDC108F-155A-F00B-3EDC-2670BEB5E2B6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75;p59">
              <a:extLst>
                <a:ext uri="{FF2B5EF4-FFF2-40B4-BE49-F238E27FC236}">
                  <a16:creationId xmlns:a16="http://schemas.microsoft.com/office/drawing/2014/main" id="{1A4215DA-DCB4-9892-356D-246ECAAA746B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76;p59">
              <a:extLst>
                <a:ext uri="{FF2B5EF4-FFF2-40B4-BE49-F238E27FC236}">
                  <a16:creationId xmlns:a16="http://schemas.microsoft.com/office/drawing/2014/main" id="{3ACAA78B-70B5-2068-AA04-4FB23E279C76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77;p59">
              <a:extLst>
                <a:ext uri="{FF2B5EF4-FFF2-40B4-BE49-F238E27FC236}">
                  <a16:creationId xmlns:a16="http://schemas.microsoft.com/office/drawing/2014/main" id="{C0DBC367-593F-0EF7-A576-3A2FB4413CF5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978;p59">
              <a:extLst>
                <a:ext uri="{FF2B5EF4-FFF2-40B4-BE49-F238E27FC236}">
                  <a16:creationId xmlns:a16="http://schemas.microsoft.com/office/drawing/2014/main" id="{74761481-3C18-A6C3-01D7-199A3EADE0C0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979;p59">
              <a:extLst>
                <a:ext uri="{FF2B5EF4-FFF2-40B4-BE49-F238E27FC236}">
                  <a16:creationId xmlns:a16="http://schemas.microsoft.com/office/drawing/2014/main" id="{99E7F875-7FC2-2090-E5F3-AF40D6CBB842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980;p59">
              <a:extLst>
                <a:ext uri="{FF2B5EF4-FFF2-40B4-BE49-F238E27FC236}">
                  <a16:creationId xmlns:a16="http://schemas.microsoft.com/office/drawing/2014/main" id="{453CF829-0CBB-58AE-EAEE-008A33F6676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600" name="Google Shape;981;p59">
                <a:extLst>
                  <a:ext uri="{FF2B5EF4-FFF2-40B4-BE49-F238E27FC236}">
                    <a16:creationId xmlns:a16="http://schemas.microsoft.com/office/drawing/2014/main" id="{7FCD808A-A959-39D1-B8E6-67DB4273655D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982;p59">
                <a:extLst>
                  <a:ext uri="{FF2B5EF4-FFF2-40B4-BE49-F238E27FC236}">
                    <a16:creationId xmlns:a16="http://schemas.microsoft.com/office/drawing/2014/main" id="{52CF8231-F755-BB87-C61D-DD6C5F18CC4F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983;p59">
                <a:extLst>
                  <a:ext uri="{FF2B5EF4-FFF2-40B4-BE49-F238E27FC236}">
                    <a16:creationId xmlns:a16="http://schemas.microsoft.com/office/drawing/2014/main" id="{BBDFB44A-7775-92AC-4942-7188E076EFC3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984;p59">
                <a:extLst>
                  <a:ext uri="{FF2B5EF4-FFF2-40B4-BE49-F238E27FC236}">
                    <a16:creationId xmlns:a16="http://schemas.microsoft.com/office/drawing/2014/main" id="{1BC04C5F-218F-3DEC-B0D4-A8FB092DB394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985;p59">
              <a:extLst>
                <a:ext uri="{FF2B5EF4-FFF2-40B4-BE49-F238E27FC236}">
                  <a16:creationId xmlns:a16="http://schemas.microsoft.com/office/drawing/2014/main" id="{4CA1E2B8-A209-B427-FA9A-1A58689C21A0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86;p59">
              <a:extLst>
                <a:ext uri="{FF2B5EF4-FFF2-40B4-BE49-F238E27FC236}">
                  <a16:creationId xmlns:a16="http://schemas.microsoft.com/office/drawing/2014/main" id="{9782F438-9C1B-9CA4-83F2-B163C6D1987A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87;p59">
              <a:extLst>
                <a:ext uri="{FF2B5EF4-FFF2-40B4-BE49-F238E27FC236}">
                  <a16:creationId xmlns:a16="http://schemas.microsoft.com/office/drawing/2014/main" id="{6345FD29-DD25-9CAA-AA7F-42C61475C423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88;p59">
              <a:extLst>
                <a:ext uri="{FF2B5EF4-FFF2-40B4-BE49-F238E27FC236}">
                  <a16:creationId xmlns:a16="http://schemas.microsoft.com/office/drawing/2014/main" id="{97E18C08-CC09-F27C-223E-D836287DCF3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89;p59">
              <a:extLst>
                <a:ext uri="{FF2B5EF4-FFF2-40B4-BE49-F238E27FC236}">
                  <a16:creationId xmlns:a16="http://schemas.microsoft.com/office/drawing/2014/main" id="{8A0AAFDA-02DA-CB61-B31D-D651F77D1867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90;p59">
              <a:extLst>
                <a:ext uri="{FF2B5EF4-FFF2-40B4-BE49-F238E27FC236}">
                  <a16:creationId xmlns:a16="http://schemas.microsoft.com/office/drawing/2014/main" id="{30324448-8E23-C431-C4DC-D9CFA4C18A13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91;p59">
              <a:extLst>
                <a:ext uri="{FF2B5EF4-FFF2-40B4-BE49-F238E27FC236}">
                  <a16:creationId xmlns:a16="http://schemas.microsoft.com/office/drawing/2014/main" id="{A8DF30FC-CCDE-1494-7527-674E3C715EC7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92;p59">
              <a:extLst>
                <a:ext uri="{FF2B5EF4-FFF2-40B4-BE49-F238E27FC236}">
                  <a16:creationId xmlns:a16="http://schemas.microsoft.com/office/drawing/2014/main" id="{A2F97962-36FC-E530-D722-233C9A7E6903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93;p59">
              <a:extLst>
                <a:ext uri="{FF2B5EF4-FFF2-40B4-BE49-F238E27FC236}">
                  <a16:creationId xmlns:a16="http://schemas.microsoft.com/office/drawing/2014/main" id="{4710CA8B-53A4-F533-FEF3-DA613AA0A61C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94;p59">
              <a:extLst>
                <a:ext uri="{FF2B5EF4-FFF2-40B4-BE49-F238E27FC236}">
                  <a16:creationId xmlns:a16="http://schemas.microsoft.com/office/drawing/2014/main" id="{30A8926C-0E1B-D555-6C22-D1F0627C0DC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95;p59">
              <a:extLst>
                <a:ext uri="{FF2B5EF4-FFF2-40B4-BE49-F238E27FC236}">
                  <a16:creationId xmlns:a16="http://schemas.microsoft.com/office/drawing/2014/main" id="{E0B932A8-EFC0-B2FE-9DEA-4771ADA61FCB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96;p59">
              <a:extLst>
                <a:ext uri="{FF2B5EF4-FFF2-40B4-BE49-F238E27FC236}">
                  <a16:creationId xmlns:a16="http://schemas.microsoft.com/office/drawing/2014/main" id="{4D5D6B57-13B9-C607-3BEE-B6F02EB4960F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97;p59">
              <a:extLst>
                <a:ext uri="{FF2B5EF4-FFF2-40B4-BE49-F238E27FC236}">
                  <a16:creationId xmlns:a16="http://schemas.microsoft.com/office/drawing/2014/main" id="{3C53448C-49DB-A563-029B-3C488825033F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998;p59">
              <a:extLst>
                <a:ext uri="{FF2B5EF4-FFF2-40B4-BE49-F238E27FC236}">
                  <a16:creationId xmlns:a16="http://schemas.microsoft.com/office/drawing/2014/main" id="{909A7A98-F967-90D0-6638-672D5418315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999;p59">
              <a:extLst>
                <a:ext uri="{FF2B5EF4-FFF2-40B4-BE49-F238E27FC236}">
                  <a16:creationId xmlns:a16="http://schemas.microsoft.com/office/drawing/2014/main" id="{E1843D77-E96E-5986-0F01-226316A95950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000;p59">
              <a:extLst>
                <a:ext uri="{FF2B5EF4-FFF2-40B4-BE49-F238E27FC236}">
                  <a16:creationId xmlns:a16="http://schemas.microsoft.com/office/drawing/2014/main" id="{E287D4E1-EB7F-B8DE-6C20-FFD86FC7CEB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001;p59">
              <a:extLst>
                <a:ext uri="{FF2B5EF4-FFF2-40B4-BE49-F238E27FC236}">
                  <a16:creationId xmlns:a16="http://schemas.microsoft.com/office/drawing/2014/main" id="{3211FEEA-CCFC-D8D3-1840-4462F2345703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02;p59">
              <a:extLst>
                <a:ext uri="{FF2B5EF4-FFF2-40B4-BE49-F238E27FC236}">
                  <a16:creationId xmlns:a16="http://schemas.microsoft.com/office/drawing/2014/main" id="{34691279-5874-8847-B651-BF434CA92A35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03;p59">
              <a:extLst>
                <a:ext uri="{FF2B5EF4-FFF2-40B4-BE49-F238E27FC236}">
                  <a16:creationId xmlns:a16="http://schemas.microsoft.com/office/drawing/2014/main" id="{FC5A2554-4D8F-7ECD-7EDD-09F0CE8F2BE9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04;p59">
              <a:extLst>
                <a:ext uri="{FF2B5EF4-FFF2-40B4-BE49-F238E27FC236}">
                  <a16:creationId xmlns:a16="http://schemas.microsoft.com/office/drawing/2014/main" id="{AA032A43-832A-31A1-219A-BE1CA496D226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05;p59">
              <a:extLst>
                <a:ext uri="{FF2B5EF4-FFF2-40B4-BE49-F238E27FC236}">
                  <a16:creationId xmlns:a16="http://schemas.microsoft.com/office/drawing/2014/main" id="{4C7258D1-4220-1BE1-EF38-720F2ED51031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06;p59">
              <a:extLst>
                <a:ext uri="{FF2B5EF4-FFF2-40B4-BE49-F238E27FC236}">
                  <a16:creationId xmlns:a16="http://schemas.microsoft.com/office/drawing/2014/main" id="{7A16865A-B160-1A7E-13CE-BDAB20A8F897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07;p59">
              <a:extLst>
                <a:ext uri="{FF2B5EF4-FFF2-40B4-BE49-F238E27FC236}">
                  <a16:creationId xmlns:a16="http://schemas.microsoft.com/office/drawing/2014/main" id="{791A8D2F-DEEC-A579-AC31-8AEA3515D4A4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08;p59">
              <a:extLst>
                <a:ext uri="{FF2B5EF4-FFF2-40B4-BE49-F238E27FC236}">
                  <a16:creationId xmlns:a16="http://schemas.microsoft.com/office/drawing/2014/main" id="{643EDB9C-3CC2-D053-0659-BE61AAA309F9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09;p59">
              <a:extLst>
                <a:ext uri="{FF2B5EF4-FFF2-40B4-BE49-F238E27FC236}">
                  <a16:creationId xmlns:a16="http://schemas.microsoft.com/office/drawing/2014/main" id="{769F0902-3E1B-9723-70A9-FBA037D042C5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10;p59">
              <a:extLst>
                <a:ext uri="{FF2B5EF4-FFF2-40B4-BE49-F238E27FC236}">
                  <a16:creationId xmlns:a16="http://schemas.microsoft.com/office/drawing/2014/main" id="{15D8BE23-68E1-1925-DEEE-A58DB1B1EB59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11;p59">
              <a:extLst>
                <a:ext uri="{FF2B5EF4-FFF2-40B4-BE49-F238E27FC236}">
                  <a16:creationId xmlns:a16="http://schemas.microsoft.com/office/drawing/2014/main" id="{BB17642A-6B78-48E2-BA09-4E93282BB5AF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12;p59">
              <a:extLst>
                <a:ext uri="{FF2B5EF4-FFF2-40B4-BE49-F238E27FC236}">
                  <a16:creationId xmlns:a16="http://schemas.microsoft.com/office/drawing/2014/main" id="{257D8031-6C37-5427-158B-FD17FE7C8A38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13;p59">
              <a:extLst>
                <a:ext uri="{FF2B5EF4-FFF2-40B4-BE49-F238E27FC236}">
                  <a16:creationId xmlns:a16="http://schemas.microsoft.com/office/drawing/2014/main" id="{8841F8E7-32DD-99EE-35C1-2CDC2F13E22F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1014;p59">
              <a:extLst>
                <a:ext uri="{FF2B5EF4-FFF2-40B4-BE49-F238E27FC236}">
                  <a16:creationId xmlns:a16="http://schemas.microsoft.com/office/drawing/2014/main" id="{BCBF02C6-F615-E122-38C4-9A37159CFABB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598" name="Google Shape;1015;p59">
                <a:extLst>
                  <a:ext uri="{FF2B5EF4-FFF2-40B4-BE49-F238E27FC236}">
                    <a16:creationId xmlns:a16="http://schemas.microsoft.com/office/drawing/2014/main" id="{4A08FED7-F45F-EA28-7FFD-A72AEB321BCB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016;p59">
                <a:extLst>
                  <a:ext uri="{FF2B5EF4-FFF2-40B4-BE49-F238E27FC236}">
                    <a16:creationId xmlns:a16="http://schemas.microsoft.com/office/drawing/2014/main" id="{7DACC1C9-7EFA-9CF7-D9C6-6D17BF62BF75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1017;p59">
              <a:extLst>
                <a:ext uri="{FF2B5EF4-FFF2-40B4-BE49-F238E27FC236}">
                  <a16:creationId xmlns:a16="http://schemas.microsoft.com/office/drawing/2014/main" id="{2FDCEF3E-74D9-85EF-3945-7CB05BE1FDF2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1018;p59">
              <a:extLst>
                <a:ext uri="{FF2B5EF4-FFF2-40B4-BE49-F238E27FC236}">
                  <a16:creationId xmlns:a16="http://schemas.microsoft.com/office/drawing/2014/main" id="{2F0C0835-39C0-6517-72D9-048EF92ACC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596" name="Google Shape;1019;p59">
                <a:extLst>
                  <a:ext uri="{FF2B5EF4-FFF2-40B4-BE49-F238E27FC236}">
                    <a16:creationId xmlns:a16="http://schemas.microsoft.com/office/drawing/2014/main" id="{F97483BC-5AC0-0E19-4237-A1CF035F633C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597" name="Google Shape;1020;p59">
                <a:extLst>
                  <a:ext uri="{FF2B5EF4-FFF2-40B4-BE49-F238E27FC236}">
                    <a16:creationId xmlns:a16="http://schemas.microsoft.com/office/drawing/2014/main" id="{F3A1486E-C590-A6BF-A255-59D63C73225F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1021;p59">
              <a:extLst>
                <a:ext uri="{FF2B5EF4-FFF2-40B4-BE49-F238E27FC236}">
                  <a16:creationId xmlns:a16="http://schemas.microsoft.com/office/drawing/2014/main" id="{918F568F-26F9-C56D-69A3-7DF123605C65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594" name="Google Shape;1022;p59">
                <a:extLst>
                  <a:ext uri="{FF2B5EF4-FFF2-40B4-BE49-F238E27FC236}">
                    <a16:creationId xmlns:a16="http://schemas.microsoft.com/office/drawing/2014/main" id="{44A63844-560B-A685-5EF9-4DDADF37CED0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023;p59">
                <a:extLst>
                  <a:ext uri="{FF2B5EF4-FFF2-40B4-BE49-F238E27FC236}">
                    <a16:creationId xmlns:a16="http://schemas.microsoft.com/office/drawing/2014/main" id="{6FE5D8D2-45A9-D09E-24C8-E301749ED7A1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1024;p59">
              <a:extLst>
                <a:ext uri="{FF2B5EF4-FFF2-40B4-BE49-F238E27FC236}">
                  <a16:creationId xmlns:a16="http://schemas.microsoft.com/office/drawing/2014/main" id="{4DF5B5AA-AC50-81D6-A19B-27991C674C89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25;p59">
              <a:extLst>
                <a:ext uri="{FF2B5EF4-FFF2-40B4-BE49-F238E27FC236}">
                  <a16:creationId xmlns:a16="http://schemas.microsoft.com/office/drawing/2014/main" id="{72B41F4A-EF41-4924-603C-6121BCD05427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26;p59">
              <a:extLst>
                <a:ext uri="{FF2B5EF4-FFF2-40B4-BE49-F238E27FC236}">
                  <a16:creationId xmlns:a16="http://schemas.microsoft.com/office/drawing/2014/main" id="{E31F1A28-C9C2-6F45-9C91-FF8D6ABA1F36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27;p59">
              <a:extLst>
                <a:ext uri="{FF2B5EF4-FFF2-40B4-BE49-F238E27FC236}">
                  <a16:creationId xmlns:a16="http://schemas.microsoft.com/office/drawing/2014/main" id="{C6EDAF4D-262E-2678-A99E-CE1688D45FCB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28;p59">
              <a:extLst>
                <a:ext uri="{FF2B5EF4-FFF2-40B4-BE49-F238E27FC236}">
                  <a16:creationId xmlns:a16="http://schemas.microsoft.com/office/drawing/2014/main" id="{958DB4F7-1208-5D5B-96FE-B31B225B164D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29;p59">
              <a:extLst>
                <a:ext uri="{FF2B5EF4-FFF2-40B4-BE49-F238E27FC236}">
                  <a16:creationId xmlns:a16="http://schemas.microsoft.com/office/drawing/2014/main" id="{6D572A25-2A33-5A20-717C-02F82D44383D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30;p59">
              <a:extLst>
                <a:ext uri="{FF2B5EF4-FFF2-40B4-BE49-F238E27FC236}">
                  <a16:creationId xmlns:a16="http://schemas.microsoft.com/office/drawing/2014/main" id="{31EEAA65-86B1-AEB9-FA0C-F2D6C7C944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31;p59">
              <a:extLst>
                <a:ext uri="{FF2B5EF4-FFF2-40B4-BE49-F238E27FC236}">
                  <a16:creationId xmlns:a16="http://schemas.microsoft.com/office/drawing/2014/main" id="{83879A4D-F33D-198F-4A8D-E4078DC208C2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" name="Google Shape;1032;p59">
              <a:extLst>
                <a:ext uri="{FF2B5EF4-FFF2-40B4-BE49-F238E27FC236}">
                  <a16:creationId xmlns:a16="http://schemas.microsoft.com/office/drawing/2014/main" id="{03FE1D4B-DEFC-AAD2-AA66-0047199CD079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590" name="Google Shape;1033;p59">
                <a:extLst>
                  <a:ext uri="{FF2B5EF4-FFF2-40B4-BE49-F238E27FC236}">
                    <a16:creationId xmlns:a16="http://schemas.microsoft.com/office/drawing/2014/main" id="{5EFA11F7-52BF-E03E-3310-FB2D533892C8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034;p59">
                <a:extLst>
                  <a:ext uri="{FF2B5EF4-FFF2-40B4-BE49-F238E27FC236}">
                    <a16:creationId xmlns:a16="http://schemas.microsoft.com/office/drawing/2014/main" id="{79AA07C5-4F30-7D57-8EBB-F99511C3C123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035;p59">
                <a:extLst>
                  <a:ext uri="{FF2B5EF4-FFF2-40B4-BE49-F238E27FC236}">
                    <a16:creationId xmlns:a16="http://schemas.microsoft.com/office/drawing/2014/main" id="{C73DEFD6-8839-61DC-8875-1E1EF0B4FEA3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036;p59">
                <a:extLst>
                  <a:ext uri="{FF2B5EF4-FFF2-40B4-BE49-F238E27FC236}">
                    <a16:creationId xmlns:a16="http://schemas.microsoft.com/office/drawing/2014/main" id="{7B195E3E-33A0-54D8-7F10-52426001E6E5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7" name="Google Shape;1037;p59">
              <a:extLst>
                <a:ext uri="{FF2B5EF4-FFF2-40B4-BE49-F238E27FC236}">
                  <a16:creationId xmlns:a16="http://schemas.microsoft.com/office/drawing/2014/main" id="{EE854E68-2A5D-FA39-F5F3-65782BDDEF54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38;p59">
              <a:extLst>
                <a:ext uri="{FF2B5EF4-FFF2-40B4-BE49-F238E27FC236}">
                  <a16:creationId xmlns:a16="http://schemas.microsoft.com/office/drawing/2014/main" id="{036A96D2-BB5A-7500-B28E-AD19FE288666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039;p59">
              <a:extLst>
                <a:ext uri="{FF2B5EF4-FFF2-40B4-BE49-F238E27FC236}">
                  <a16:creationId xmlns:a16="http://schemas.microsoft.com/office/drawing/2014/main" id="{751F8EF8-15A4-EADA-A4A7-781908019C44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040;p59">
              <a:extLst>
                <a:ext uri="{FF2B5EF4-FFF2-40B4-BE49-F238E27FC236}">
                  <a16:creationId xmlns:a16="http://schemas.microsoft.com/office/drawing/2014/main" id="{A181AF97-BD5F-668B-0C7B-5B22F540DB08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041;p59">
              <a:extLst>
                <a:ext uri="{FF2B5EF4-FFF2-40B4-BE49-F238E27FC236}">
                  <a16:creationId xmlns:a16="http://schemas.microsoft.com/office/drawing/2014/main" id="{E486C242-1F08-75FF-224E-A0EAB388A404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42;p59">
              <a:extLst>
                <a:ext uri="{FF2B5EF4-FFF2-40B4-BE49-F238E27FC236}">
                  <a16:creationId xmlns:a16="http://schemas.microsoft.com/office/drawing/2014/main" id="{2F91E5F3-73C7-FE7A-B61B-4A6440A24C35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43;p59">
              <a:extLst>
                <a:ext uri="{FF2B5EF4-FFF2-40B4-BE49-F238E27FC236}">
                  <a16:creationId xmlns:a16="http://schemas.microsoft.com/office/drawing/2014/main" id="{C01E0116-ACCC-8FF0-1C77-A14529A09E2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044;p59">
              <a:extLst>
                <a:ext uri="{FF2B5EF4-FFF2-40B4-BE49-F238E27FC236}">
                  <a16:creationId xmlns:a16="http://schemas.microsoft.com/office/drawing/2014/main" id="{B57AA5AD-0188-184E-9E83-3E3D80160223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5" name="Google Shape;1045;p59">
              <a:extLst>
                <a:ext uri="{FF2B5EF4-FFF2-40B4-BE49-F238E27FC236}">
                  <a16:creationId xmlns:a16="http://schemas.microsoft.com/office/drawing/2014/main" id="{10E73FD1-41E8-7EF0-BB73-F184D879863D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586" name="Google Shape;1046;p59">
                <a:extLst>
                  <a:ext uri="{FF2B5EF4-FFF2-40B4-BE49-F238E27FC236}">
                    <a16:creationId xmlns:a16="http://schemas.microsoft.com/office/drawing/2014/main" id="{8E7BD35E-3D3D-65EA-7CE0-81E388CFA083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047;p59">
                <a:extLst>
                  <a:ext uri="{FF2B5EF4-FFF2-40B4-BE49-F238E27FC236}">
                    <a16:creationId xmlns:a16="http://schemas.microsoft.com/office/drawing/2014/main" id="{1582B7B9-BF25-6E7A-E186-CBFB99CE1AAC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048;p59">
                <a:extLst>
                  <a:ext uri="{FF2B5EF4-FFF2-40B4-BE49-F238E27FC236}">
                    <a16:creationId xmlns:a16="http://schemas.microsoft.com/office/drawing/2014/main" id="{73D441F4-3CA8-E80C-46D4-560BF35DE1F3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049;p59">
                <a:extLst>
                  <a:ext uri="{FF2B5EF4-FFF2-40B4-BE49-F238E27FC236}">
                    <a16:creationId xmlns:a16="http://schemas.microsoft.com/office/drawing/2014/main" id="{702C3893-06C3-5D67-7116-AD2C503ADB13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6" name="Google Shape;1050;p59">
              <a:extLst>
                <a:ext uri="{FF2B5EF4-FFF2-40B4-BE49-F238E27FC236}">
                  <a16:creationId xmlns:a16="http://schemas.microsoft.com/office/drawing/2014/main" id="{151F24CF-1CF5-3002-CA5B-D6B1F6E316FF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051;p59">
              <a:extLst>
                <a:ext uri="{FF2B5EF4-FFF2-40B4-BE49-F238E27FC236}">
                  <a16:creationId xmlns:a16="http://schemas.microsoft.com/office/drawing/2014/main" id="{8DA27804-91C9-4952-C36A-DD4614E58CD9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052;p59">
              <a:extLst>
                <a:ext uri="{FF2B5EF4-FFF2-40B4-BE49-F238E27FC236}">
                  <a16:creationId xmlns:a16="http://schemas.microsoft.com/office/drawing/2014/main" id="{0B887897-73E3-DD3E-7FF6-B34377D0C190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053;p59">
              <a:extLst>
                <a:ext uri="{FF2B5EF4-FFF2-40B4-BE49-F238E27FC236}">
                  <a16:creationId xmlns:a16="http://schemas.microsoft.com/office/drawing/2014/main" id="{23C30ABB-FBB6-B125-D507-2034A274A5C9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054;p59">
              <a:extLst>
                <a:ext uri="{FF2B5EF4-FFF2-40B4-BE49-F238E27FC236}">
                  <a16:creationId xmlns:a16="http://schemas.microsoft.com/office/drawing/2014/main" id="{1E5E5731-C465-76E5-E0B6-76955F17126F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55;p59">
              <a:extLst>
                <a:ext uri="{FF2B5EF4-FFF2-40B4-BE49-F238E27FC236}">
                  <a16:creationId xmlns:a16="http://schemas.microsoft.com/office/drawing/2014/main" id="{B572A790-402F-2FAB-56DE-B517E9877549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56;p59">
              <a:extLst>
                <a:ext uri="{FF2B5EF4-FFF2-40B4-BE49-F238E27FC236}">
                  <a16:creationId xmlns:a16="http://schemas.microsoft.com/office/drawing/2014/main" id="{BE4DBD93-0D64-B896-1498-B9CB94A610DE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57;p59">
              <a:extLst>
                <a:ext uri="{FF2B5EF4-FFF2-40B4-BE49-F238E27FC236}">
                  <a16:creationId xmlns:a16="http://schemas.microsoft.com/office/drawing/2014/main" id="{359EADF7-7FA5-E868-5821-B288B8AB37CD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058;p59">
              <a:extLst>
                <a:ext uri="{FF2B5EF4-FFF2-40B4-BE49-F238E27FC236}">
                  <a16:creationId xmlns:a16="http://schemas.microsoft.com/office/drawing/2014/main" id="{FCFF20D9-7327-923D-CE88-E9C58679D3E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059;p59">
              <a:extLst>
                <a:ext uri="{FF2B5EF4-FFF2-40B4-BE49-F238E27FC236}">
                  <a16:creationId xmlns:a16="http://schemas.microsoft.com/office/drawing/2014/main" id="{67FE8F18-E327-C789-644A-AC05DC4425AF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060;p59">
              <a:extLst>
                <a:ext uri="{FF2B5EF4-FFF2-40B4-BE49-F238E27FC236}">
                  <a16:creationId xmlns:a16="http://schemas.microsoft.com/office/drawing/2014/main" id="{4189A2E9-FB5B-C8F3-16EF-0B3B34EDCF94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061;p59">
              <a:extLst>
                <a:ext uri="{FF2B5EF4-FFF2-40B4-BE49-F238E27FC236}">
                  <a16:creationId xmlns:a16="http://schemas.microsoft.com/office/drawing/2014/main" id="{29DD9D8C-92DE-79CA-E790-BFAB399CCC23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062;p59">
              <a:extLst>
                <a:ext uri="{FF2B5EF4-FFF2-40B4-BE49-F238E27FC236}">
                  <a16:creationId xmlns:a16="http://schemas.microsoft.com/office/drawing/2014/main" id="{D9B8D639-A72E-DC7E-6C98-D0B586992532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063;p59">
              <a:extLst>
                <a:ext uri="{FF2B5EF4-FFF2-40B4-BE49-F238E27FC236}">
                  <a16:creationId xmlns:a16="http://schemas.microsoft.com/office/drawing/2014/main" id="{0A843436-4C73-563C-1C43-7A9F74AAC143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064;p59">
              <a:extLst>
                <a:ext uri="{FF2B5EF4-FFF2-40B4-BE49-F238E27FC236}">
                  <a16:creationId xmlns:a16="http://schemas.microsoft.com/office/drawing/2014/main" id="{A2A27C07-33B2-A680-BEC2-35C72995E3F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65;p59">
              <a:extLst>
                <a:ext uri="{FF2B5EF4-FFF2-40B4-BE49-F238E27FC236}">
                  <a16:creationId xmlns:a16="http://schemas.microsoft.com/office/drawing/2014/main" id="{05EBDA55-3108-9157-2E4E-D632187F62F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66;p59">
              <a:extLst>
                <a:ext uri="{FF2B5EF4-FFF2-40B4-BE49-F238E27FC236}">
                  <a16:creationId xmlns:a16="http://schemas.microsoft.com/office/drawing/2014/main" id="{949470D4-350D-7961-4C24-57AC93BA3262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23" name="Google Shape;1067;p59">
              <a:extLst>
                <a:ext uri="{FF2B5EF4-FFF2-40B4-BE49-F238E27FC236}">
                  <a16:creationId xmlns:a16="http://schemas.microsoft.com/office/drawing/2014/main" id="{B3AB8F45-B9A2-C5D9-F13E-510B5366CD81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68;p59">
              <a:extLst>
                <a:ext uri="{FF2B5EF4-FFF2-40B4-BE49-F238E27FC236}">
                  <a16:creationId xmlns:a16="http://schemas.microsoft.com/office/drawing/2014/main" id="{E1C00A33-28D4-05CB-E95C-4E640C9A9260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069;p59">
              <a:extLst>
                <a:ext uri="{FF2B5EF4-FFF2-40B4-BE49-F238E27FC236}">
                  <a16:creationId xmlns:a16="http://schemas.microsoft.com/office/drawing/2014/main" id="{23661B89-3DB6-5F17-2D04-390516E38A91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070;p59">
              <a:extLst>
                <a:ext uri="{FF2B5EF4-FFF2-40B4-BE49-F238E27FC236}">
                  <a16:creationId xmlns:a16="http://schemas.microsoft.com/office/drawing/2014/main" id="{EFB22D7E-B579-956C-6BB4-2956A4D2980F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071;p59">
              <a:extLst>
                <a:ext uri="{FF2B5EF4-FFF2-40B4-BE49-F238E27FC236}">
                  <a16:creationId xmlns:a16="http://schemas.microsoft.com/office/drawing/2014/main" id="{1CA1F205-CF9D-9E3C-306B-ED08970C312A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072;p59">
              <a:extLst>
                <a:ext uri="{FF2B5EF4-FFF2-40B4-BE49-F238E27FC236}">
                  <a16:creationId xmlns:a16="http://schemas.microsoft.com/office/drawing/2014/main" id="{0E96F248-713E-44C7-FCF5-1CA88FCC9C50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073;p59">
              <a:extLst>
                <a:ext uri="{FF2B5EF4-FFF2-40B4-BE49-F238E27FC236}">
                  <a16:creationId xmlns:a16="http://schemas.microsoft.com/office/drawing/2014/main" id="{B517F201-6FFF-7730-ADBC-C3AE48BE770D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074;p59">
              <a:extLst>
                <a:ext uri="{FF2B5EF4-FFF2-40B4-BE49-F238E27FC236}">
                  <a16:creationId xmlns:a16="http://schemas.microsoft.com/office/drawing/2014/main" id="{A0D15E18-F49E-9F70-C9DB-A052FE428816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75;p59">
              <a:extLst>
                <a:ext uri="{FF2B5EF4-FFF2-40B4-BE49-F238E27FC236}">
                  <a16:creationId xmlns:a16="http://schemas.microsoft.com/office/drawing/2014/main" id="{8E03587C-F6F0-F466-0260-314E409BEF3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76;p59">
              <a:extLst>
                <a:ext uri="{FF2B5EF4-FFF2-40B4-BE49-F238E27FC236}">
                  <a16:creationId xmlns:a16="http://schemas.microsoft.com/office/drawing/2014/main" id="{FF401536-82E3-C7F3-BA7A-95A933670937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77;p59">
              <a:extLst>
                <a:ext uri="{FF2B5EF4-FFF2-40B4-BE49-F238E27FC236}">
                  <a16:creationId xmlns:a16="http://schemas.microsoft.com/office/drawing/2014/main" id="{3ACB8FE3-CC83-E4DD-265F-4C12ACA14D47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78;p59">
              <a:extLst>
                <a:ext uri="{FF2B5EF4-FFF2-40B4-BE49-F238E27FC236}">
                  <a16:creationId xmlns:a16="http://schemas.microsoft.com/office/drawing/2014/main" id="{A7E42950-1073-86E1-F7D0-8B131B85A54A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35" name="Google Shape;1079;p59">
              <a:extLst>
                <a:ext uri="{FF2B5EF4-FFF2-40B4-BE49-F238E27FC236}">
                  <a16:creationId xmlns:a16="http://schemas.microsoft.com/office/drawing/2014/main" id="{094229BD-0DA0-8E7A-6616-4A90E46CF9F1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80;p59">
              <a:extLst>
                <a:ext uri="{FF2B5EF4-FFF2-40B4-BE49-F238E27FC236}">
                  <a16:creationId xmlns:a16="http://schemas.microsoft.com/office/drawing/2014/main" id="{ABC0DFD4-1A9D-520A-81FD-5707712C41BF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81;p59">
              <a:extLst>
                <a:ext uri="{FF2B5EF4-FFF2-40B4-BE49-F238E27FC236}">
                  <a16:creationId xmlns:a16="http://schemas.microsoft.com/office/drawing/2014/main" id="{8A53AF7F-675C-88B5-9FEC-D2A08E78734C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82;p59">
              <a:extLst>
                <a:ext uri="{FF2B5EF4-FFF2-40B4-BE49-F238E27FC236}">
                  <a16:creationId xmlns:a16="http://schemas.microsoft.com/office/drawing/2014/main" id="{ED3AF590-FFCB-81BA-016C-A64955B9ED32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83;p59">
              <a:extLst>
                <a:ext uri="{FF2B5EF4-FFF2-40B4-BE49-F238E27FC236}">
                  <a16:creationId xmlns:a16="http://schemas.microsoft.com/office/drawing/2014/main" id="{5612C414-A836-C47A-143F-BF0016F6E87B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84;p59">
              <a:extLst>
                <a:ext uri="{FF2B5EF4-FFF2-40B4-BE49-F238E27FC236}">
                  <a16:creationId xmlns:a16="http://schemas.microsoft.com/office/drawing/2014/main" id="{1F7B9096-28CB-7FDC-E69D-81B8F7FBA120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85;p59">
              <a:extLst>
                <a:ext uri="{FF2B5EF4-FFF2-40B4-BE49-F238E27FC236}">
                  <a16:creationId xmlns:a16="http://schemas.microsoft.com/office/drawing/2014/main" id="{3F91365F-4BC4-6869-3F62-9EE473BCAF50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86;p59">
              <a:extLst>
                <a:ext uri="{FF2B5EF4-FFF2-40B4-BE49-F238E27FC236}">
                  <a16:creationId xmlns:a16="http://schemas.microsoft.com/office/drawing/2014/main" id="{2997475F-942F-48F5-E2F1-6D1B87BEE795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87;p59">
              <a:extLst>
                <a:ext uri="{FF2B5EF4-FFF2-40B4-BE49-F238E27FC236}">
                  <a16:creationId xmlns:a16="http://schemas.microsoft.com/office/drawing/2014/main" id="{2D9707B2-519E-5C7F-C103-ABFA1DDA7451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88;p59">
              <a:extLst>
                <a:ext uri="{FF2B5EF4-FFF2-40B4-BE49-F238E27FC236}">
                  <a16:creationId xmlns:a16="http://schemas.microsoft.com/office/drawing/2014/main" id="{D283F69F-456E-29F0-2704-CAC6D9FE0A62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089;p59">
              <a:extLst>
                <a:ext uri="{FF2B5EF4-FFF2-40B4-BE49-F238E27FC236}">
                  <a16:creationId xmlns:a16="http://schemas.microsoft.com/office/drawing/2014/main" id="{834A4F41-A03A-27A4-8930-B1D24AB7A258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090;p59">
              <a:extLst>
                <a:ext uri="{FF2B5EF4-FFF2-40B4-BE49-F238E27FC236}">
                  <a16:creationId xmlns:a16="http://schemas.microsoft.com/office/drawing/2014/main" id="{C7AF6EE3-9442-A905-15E9-CB127EDA1910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091;p59">
              <a:extLst>
                <a:ext uri="{FF2B5EF4-FFF2-40B4-BE49-F238E27FC236}">
                  <a16:creationId xmlns:a16="http://schemas.microsoft.com/office/drawing/2014/main" id="{C46A1821-762E-44ED-98B7-F1B07BA9901E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1092;p59">
              <a:extLst>
                <a:ext uri="{FF2B5EF4-FFF2-40B4-BE49-F238E27FC236}">
                  <a16:creationId xmlns:a16="http://schemas.microsoft.com/office/drawing/2014/main" id="{994BE1D0-2ADE-E9D1-9A06-50B4985C10EB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584" name="Google Shape;1093;p59">
                <a:extLst>
                  <a:ext uri="{FF2B5EF4-FFF2-40B4-BE49-F238E27FC236}">
                    <a16:creationId xmlns:a16="http://schemas.microsoft.com/office/drawing/2014/main" id="{06EF6AD7-0F3D-3DF4-09B0-48D66105D61B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094;p59">
                <a:extLst>
                  <a:ext uri="{FF2B5EF4-FFF2-40B4-BE49-F238E27FC236}">
                    <a16:creationId xmlns:a16="http://schemas.microsoft.com/office/drawing/2014/main" id="{7C534058-EB91-0F09-FD3B-1C1F2055AA2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" name="Google Shape;1095;p59">
              <a:extLst>
                <a:ext uri="{FF2B5EF4-FFF2-40B4-BE49-F238E27FC236}">
                  <a16:creationId xmlns:a16="http://schemas.microsoft.com/office/drawing/2014/main" id="{86637812-07D6-B6A7-32E1-5472A9ED8CD6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96;p59">
              <a:extLst>
                <a:ext uri="{FF2B5EF4-FFF2-40B4-BE49-F238E27FC236}">
                  <a16:creationId xmlns:a16="http://schemas.microsoft.com/office/drawing/2014/main" id="{F1F79115-11EC-C27A-5640-5F354CDC0035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97;p59">
              <a:extLst>
                <a:ext uri="{FF2B5EF4-FFF2-40B4-BE49-F238E27FC236}">
                  <a16:creationId xmlns:a16="http://schemas.microsoft.com/office/drawing/2014/main" id="{0A770A06-6C2A-F9E4-9054-2C534640B837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098;p59">
              <a:extLst>
                <a:ext uri="{FF2B5EF4-FFF2-40B4-BE49-F238E27FC236}">
                  <a16:creationId xmlns:a16="http://schemas.microsoft.com/office/drawing/2014/main" id="{54DFA7DB-3109-5811-323A-73EA9EE5A830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099;p59">
              <a:extLst>
                <a:ext uri="{FF2B5EF4-FFF2-40B4-BE49-F238E27FC236}">
                  <a16:creationId xmlns:a16="http://schemas.microsoft.com/office/drawing/2014/main" id="{050E4056-CCA9-F057-1F42-60D3E0F38988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100;p59">
              <a:extLst>
                <a:ext uri="{FF2B5EF4-FFF2-40B4-BE49-F238E27FC236}">
                  <a16:creationId xmlns:a16="http://schemas.microsoft.com/office/drawing/2014/main" id="{BFEA00D4-F429-A7D8-0712-4D16B81C4FCE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101;p59">
              <a:extLst>
                <a:ext uri="{FF2B5EF4-FFF2-40B4-BE49-F238E27FC236}">
                  <a16:creationId xmlns:a16="http://schemas.microsoft.com/office/drawing/2014/main" id="{425EBC17-0233-90D8-A566-6667C6757298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102;p59">
              <a:extLst>
                <a:ext uri="{FF2B5EF4-FFF2-40B4-BE49-F238E27FC236}">
                  <a16:creationId xmlns:a16="http://schemas.microsoft.com/office/drawing/2014/main" id="{397EA31C-1282-65CF-461A-8E4A533EC0D5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103;p59">
              <a:extLst>
                <a:ext uri="{FF2B5EF4-FFF2-40B4-BE49-F238E27FC236}">
                  <a16:creationId xmlns:a16="http://schemas.microsoft.com/office/drawing/2014/main" id="{95AF58D2-FC35-CCC1-2EBF-0BEC9F8543D9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58" name="Google Shape;1104;p59">
              <a:extLst>
                <a:ext uri="{FF2B5EF4-FFF2-40B4-BE49-F238E27FC236}">
                  <a16:creationId xmlns:a16="http://schemas.microsoft.com/office/drawing/2014/main" id="{B0763CCC-5F96-8233-6863-CDFA6619D82C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105;p59">
              <a:extLst>
                <a:ext uri="{FF2B5EF4-FFF2-40B4-BE49-F238E27FC236}">
                  <a16:creationId xmlns:a16="http://schemas.microsoft.com/office/drawing/2014/main" id="{62770A0D-82DC-9181-86B4-5038E7C676DC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106;p59">
              <a:extLst>
                <a:ext uri="{FF2B5EF4-FFF2-40B4-BE49-F238E27FC236}">
                  <a16:creationId xmlns:a16="http://schemas.microsoft.com/office/drawing/2014/main" id="{DA2E46BC-9168-E5BD-082E-FBD66BF7BA14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107;p59">
              <a:extLst>
                <a:ext uri="{FF2B5EF4-FFF2-40B4-BE49-F238E27FC236}">
                  <a16:creationId xmlns:a16="http://schemas.microsoft.com/office/drawing/2014/main" id="{D7652B4C-DA28-DA98-4F26-6CEE1F5139B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108;p59">
              <a:extLst>
                <a:ext uri="{FF2B5EF4-FFF2-40B4-BE49-F238E27FC236}">
                  <a16:creationId xmlns:a16="http://schemas.microsoft.com/office/drawing/2014/main" id="{52391F53-7B4D-8259-BA98-A5823D25F6F3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109;p59">
              <a:extLst>
                <a:ext uri="{FF2B5EF4-FFF2-40B4-BE49-F238E27FC236}">
                  <a16:creationId xmlns:a16="http://schemas.microsoft.com/office/drawing/2014/main" id="{1D127B2C-17E3-F923-F317-8A1678A6C7F5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110;p59">
              <a:extLst>
                <a:ext uri="{FF2B5EF4-FFF2-40B4-BE49-F238E27FC236}">
                  <a16:creationId xmlns:a16="http://schemas.microsoft.com/office/drawing/2014/main" id="{03D851C2-F31C-DE44-97D4-CBE1C4E98EB7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111;p59">
              <a:extLst>
                <a:ext uri="{FF2B5EF4-FFF2-40B4-BE49-F238E27FC236}">
                  <a16:creationId xmlns:a16="http://schemas.microsoft.com/office/drawing/2014/main" id="{20394B5C-D70F-D997-682E-D68C6661B165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112;p59">
              <a:extLst>
                <a:ext uri="{FF2B5EF4-FFF2-40B4-BE49-F238E27FC236}">
                  <a16:creationId xmlns:a16="http://schemas.microsoft.com/office/drawing/2014/main" id="{510726DC-13E3-28E9-38DC-554EC6678210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113;p59">
              <a:extLst>
                <a:ext uri="{FF2B5EF4-FFF2-40B4-BE49-F238E27FC236}">
                  <a16:creationId xmlns:a16="http://schemas.microsoft.com/office/drawing/2014/main" id="{4E4642C3-83A7-4F09-1591-31464966CB64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68" name="Google Shape;1114;p59">
              <a:extLst>
                <a:ext uri="{FF2B5EF4-FFF2-40B4-BE49-F238E27FC236}">
                  <a16:creationId xmlns:a16="http://schemas.microsoft.com/office/drawing/2014/main" id="{301F02D9-4E7F-34DB-E694-6B1B10A79C41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115;p59">
              <a:extLst>
                <a:ext uri="{FF2B5EF4-FFF2-40B4-BE49-F238E27FC236}">
                  <a16:creationId xmlns:a16="http://schemas.microsoft.com/office/drawing/2014/main" id="{0BB7715F-0C4F-FDE9-65D3-2B9EB36ADD3B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116;p59">
              <a:extLst>
                <a:ext uri="{FF2B5EF4-FFF2-40B4-BE49-F238E27FC236}">
                  <a16:creationId xmlns:a16="http://schemas.microsoft.com/office/drawing/2014/main" id="{2EF2998E-D3E6-6DE5-D002-32330060CA02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117;p59">
              <a:extLst>
                <a:ext uri="{FF2B5EF4-FFF2-40B4-BE49-F238E27FC236}">
                  <a16:creationId xmlns:a16="http://schemas.microsoft.com/office/drawing/2014/main" id="{E9292DA3-5551-4B59-7A34-15966C88BD00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118;p59">
              <a:extLst>
                <a:ext uri="{FF2B5EF4-FFF2-40B4-BE49-F238E27FC236}">
                  <a16:creationId xmlns:a16="http://schemas.microsoft.com/office/drawing/2014/main" id="{5D11012E-A7EF-DE74-0912-9DB420D66DB3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119;p59">
              <a:extLst>
                <a:ext uri="{FF2B5EF4-FFF2-40B4-BE49-F238E27FC236}">
                  <a16:creationId xmlns:a16="http://schemas.microsoft.com/office/drawing/2014/main" id="{49092937-7394-0AD5-3916-175DF0CEB3AE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74" name="Google Shape;1120;p59">
              <a:extLst>
                <a:ext uri="{FF2B5EF4-FFF2-40B4-BE49-F238E27FC236}">
                  <a16:creationId xmlns:a16="http://schemas.microsoft.com/office/drawing/2014/main" id="{A835B1DD-3CE4-F151-9395-8D5A09B48A20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121;p59">
              <a:extLst>
                <a:ext uri="{FF2B5EF4-FFF2-40B4-BE49-F238E27FC236}">
                  <a16:creationId xmlns:a16="http://schemas.microsoft.com/office/drawing/2014/main" id="{CFBCB9F1-64CF-C3CD-8AC9-3D765CCA9A31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122;p59">
              <a:extLst>
                <a:ext uri="{FF2B5EF4-FFF2-40B4-BE49-F238E27FC236}">
                  <a16:creationId xmlns:a16="http://schemas.microsoft.com/office/drawing/2014/main" id="{46E699CB-F0F6-50F3-8A46-255B39D13690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123;p59">
              <a:extLst>
                <a:ext uri="{FF2B5EF4-FFF2-40B4-BE49-F238E27FC236}">
                  <a16:creationId xmlns:a16="http://schemas.microsoft.com/office/drawing/2014/main" id="{C9158216-30ED-CB62-020C-4F37618260A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124;p59">
              <a:extLst>
                <a:ext uri="{FF2B5EF4-FFF2-40B4-BE49-F238E27FC236}">
                  <a16:creationId xmlns:a16="http://schemas.microsoft.com/office/drawing/2014/main" id="{996F3FC5-CEED-671D-0F87-11FF1D7AC4C0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125;p59">
              <a:extLst>
                <a:ext uri="{FF2B5EF4-FFF2-40B4-BE49-F238E27FC236}">
                  <a16:creationId xmlns:a16="http://schemas.microsoft.com/office/drawing/2014/main" id="{3F62D433-054C-4B55-2AF9-D320F51840F0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126;p59">
              <a:extLst>
                <a:ext uri="{FF2B5EF4-FFF2-40B4-BE49-F238E27FC236}">
                  <a16:creationId xmlns:a16="http://schemas.microsoft.com/office/drawing/2014/main" id="{9E2BB659-19CC-25E4-7FF3-1BD27957968C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127;p59">
              <a:extLst>
                <a:ext uri="{FF2B5EF4-FFF2-40B4-BE49-F238E27FC236}">
                  <a16:creationId xmlns:a16="http://schemas.microsoft.com/office/drawing/2014/main" id="{17937BAA-52EC-B2C8-36D6-3324EBA6D5A1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128;p59">
              <a:extLst>
                <a:ext uri="{FF2B5EF4-FFF2-40B4-BE49-F238E27FC236}">
                  <a16:creationId xmlns:a16="http://schemas.microsoft.com/office/drawing/2014/main" id="{5EE64CC7-D82D-53CE-CB32-FD9993D708B0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129;p59">
              <a:extLst>
                <a:ext uri="{FF2B5EF4-FFF2-40B4-BE49-F238E27FC236}">
                  <a16:creationId xmlns:a16="http://schemas.microsoft.com/office/drawing/2014/main" id="{AFDBE057-C3EB-AB16-CC83-C1E5B1ADFC75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72F7A7F-AD33-0151-C684-2E4D7AA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5033" y="3349991"/>
            <a:ext cx="1816580" cy="1289921"/>
          </a:xfrm>
          <a:prstGeom prst="rect">
            <a:avLst/>
          </a:prstGeom>
        </p:spPr>
      </p:pic>
      <p:pic>
        <p:nvPicPr>
          <p:cNvPr id="1028" name="Picture 4" descr="Flag of New Zealand - Wikipedia">
            <a:extLst>
              <a:ext uri="{FF2B5EF4-FFF2-40B4-BE49-F238E27FC236}">
                <a16:creationId xmlns:a16="http://schemas.microsoft.com/office/drawing/2014/main" id="{549BC0CD-0A45-2847-BC25-B9FB7567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47" y="1069768"/>
            <a:ext cx="2158462" cy="107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255;p36">
            <a:extLst>
              <a:ext uri="{FF2B5EF4-FFF2-40B4-BE49-F238E27FC236}">
                <a16:creationId xmlns:a16="http://schemas.microsoft.com/office/drawing/2014/main" id="{19892B2B-A4BC-C3D7-9BCF-894D5199AA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375" y="2214971"/>
            <a:ext cx="33288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Education</a:t>
            </a:r>
            <a:endParaRPr dirty="0"/>
          </a:p>
        </p:txBody>
      </p:sp>
      <p:sp>
        <p:nvSpPr>
          <p:cNvPr id="24" name="Google Shape;256;p36">
            <a:extLst>
              <a:ext uri="{FF2B5EF4-FFF2-40B4-BE49-F238E27FC236}">
                <a16:creationId xmlns:a16="http://schemas.microsoft.com/office/drawing/2014/main" id="{92AC2E8D-EF12-9441-CB66-69A2CA6D8FC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6375" y="2671121"/>
            <a:ext cx="3328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Ph.D. in </a:t>
            </a:r>
            <a:r>
              <a:rPr lang="en" b="1" dirty="0"/>
              <a:t>Mechanical Engineering</a:t>
            </a:r>
            <a:endParaRPr lang="en-US" b="1" dirty="0"/>
          </a:p>
        </p:txBody>
      </p:sp>
      <p:sp>
        <p:nvSpPr>
          <p:cNvPr id="25" name="Google Shape;257;p36">
            <a:extLst>
              <a:ext uri="{FF2B5EF4-FFF2-40B4-BE49-F238E27FC236}">
                <a16:creationId xmlns:a16="http://schemas.microsoft.com/office/drawing/2014/main" id="{EA68AF35-5BF6-93D6-F319-62231FB5410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6375" y="3587636"/>
            <a:ext cx="33288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Experience</a:t>
            </a:r>
            <a:endParaRPr dirty="0"/>
          </a:p>
        </p:txBody>
      </p:sp>
      <p:sp>
        <p:nvSpPr>
          <p:cNvPr id="26" name="Google Shape;258;p36">
            <a:extLst>
              <a:ext uri="{FF2B5EF4-FFF2-40B4-BE49-F238E27FC236}">
                <a16:creationId xmlns:a16="http://schemas.microsoft.com/office/drawing/2014/main" id="{022804F4-27C4-5215-4F8C-2BDA99AA815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6375" y="4043786"/>
            <a:ext cx="3328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219596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Journey</a:t>
            </a:r>
            <a:endParaRPr dirty="0"/>
          </a:p>
        </p:txBody>
      </p:sp>
      <p:grpSp>
        <p:nvGrpSpPr>
          <p:cNvPr id="405" name="Google Shape;872;p59">
            <a:extLst>
              <a:ext uri="{FF2B5EF4-FFF2-40B4-BE49-F238E27FC236}">
                <a16:creationId xmlns:a16="http://schemas.microsoft.com/office/drawing/2014/main" id="{14BE28BA-C320-0BE0-4091-CAB3AD7C670B}"/>
              </a:ext>
            </a:extLst>
          </p:cNvPr>
          <p:cNvGrpSpPr/>
          <p:nvPr/>
        </p:nvGrpSpPr>
        <p:grpSpPr>
          <a:xfrm>
            <a:off x="3692375" y="1879931"/>
            <a:ext cx="5331122" cy="2950933"/>
            <a:chOff x="2654821" y="2311071"/>
            <a:chExt cx="2279715" cy="1262120"/>
          </a:xfrm>
        </p:grpSpPr>
        <p:grpSp>
          <p:nvGrpSpPr>
            <p:cNvPr id="406" name="Google Shape;873;p59">
              <a:extLst>
                <a:ext uri="{FF2B5EF4-FFF2-40B4-BE49-F238E27FC236}">
                  <a16:creationId xmlns:a16="http://schemas.microsoft.com/office/drawing/2014/main" id="{80883202-634E-E54C-937F-A8D70F6AEEC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661" name="Google Shape;874;p59">
                <a:extLst>
                  <a:ext uri="{FF2B5EF4-FFF2-40B4-BE49-F238E27FC236}">
                    <a16:creationId xmlns:a16="http://schemas.microsoft.com/office/drawing/2014/main" id="{41C88C67-A56B-506B-E222-ABD4A77393FC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2" name="Google Shape;875;p59">
                <a:extLst>
                  <a:ext uri="{FF2B5EF4-FFF2-40B4-BE49-F238E27FC236}">
                    <a16:creationId xmlns:a16="http://schemas.microsoft.com/office/drawing/2014/main" id="{98ED5E4B-09A2-94E8-FA9F-5A8825F113F7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876;p59">
              <a:extLst>
                <a:ext uri="{FF2B5EF4-FFF2-40B4-BE49-F238E27FC236}">
                  <a16:creationId xmlns:a16="http://schemas.microsoft.com/office/drawing/2014/main" id="{CF7DB777-7B01-CC93-AC62-19E3BABB8294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653" name="Google Shape;877;p59">
                <a:extLst>
                  <a:ext uri="{FF2B5EF4-FFF2-40B4-BE49-F238E27FC236}">
                    <a16:creationId xmlns:a16="http://schemas.microsoft.com/office/drawing/2014/main" id="{E6485B80-70F3-B316-0445-BA88ACF72CEB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54" name="Google Shape;878;p59">
                <a:extLst>
                  <a:ext uri="{FF2B5EF4-FFF2-40B4-BE49-F238E27FC236}">
                    <a16:creationId xmlns:a16="http://schemas.microsoft.com/office/drawing/2014/main" id="{A6E91E68-517C-8D5A-4D38-D7EB877D345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655" name="Google Shape;879;p59">
                  <a:extLst>
                    <a:ext uri="{FF2B5EF4-FFF2-40B4-BE49-F238E27FC236}">
                      <a16:creationId xmlns:a16="http://schemas.microsoft.com/office/drawing/2014/main" id="{577B891D-3F93-B06C-5168-DA57A55D6594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" name="Google Shape;880;p59">
                  <a:extLst>
                    <a:ext uri="{FF2B5EF4-FFF2-40B4-BE49-F238E27FC236}">
                      <a16:creationId xmlns:a16="http://schemas.microsoft.com/office/drawing/2014/main" id="{E2A70A3E-A03C-C338-117A-1BA6B8FBB28B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881;p59">
                  <a:extLst>
                    <a:ext uri="{FF2B5EF4-FFF2-40B4-BE49-F238E27FC236}">
                      <a16:creationId xmlns:a16="http://schemas.microsoft.com/office/drawing/2014/main" id="{4B495EC0-9F6C-8C92-5C0E-D0B75458BEBE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882;p59">
                  <a:extLst>
                    <a:ext uri="{FF2B5EF4-FFF2-40B4-BE49-F238E27FC236}">
                      <a16:creationId xmlns:a16="http://schemas.microsoft.com/office/drawing/2014/main" id="{A69A32D4-C8E0-F0A5-8DFE-1DD146870366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883;p59">
                  <a:extLst>
                    <a:ext uri="{FF2B5EF4-FFF2-40B4-BE49-F238E27FC236}">
                      <a16:creationId xmlns:a16="http://schemas.microsoft.com/office/drawing/2014/main" id="{03EAE3A3-9E5F-1BCC-29A4-D43583DEF05D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660" name="Google Shape;884;p59">
                  <a:extLst>
                    <a:ext uri="{FF2B5EF4-FFF2-40B4-BE49-F238E27FC236}">
                      <a16:creationId xmlns:a16="http://schemas.microsoft.com/office/drawing/2014/main" id="{4933B33C-25E7-55DD-4218-A57274AA350F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" name="Google Shape;885;p59">
              <a:extLst>
                <a:ext uri="{FF2B5EF4-FFF2-40B4-BE49-F238E27FC236}">
                  <a16:creationId xmlns:a16="http://schemas.microsoft.com/office/drawing/2014/main" id="{EA1B0172-86E5-11A3-8CDE-9A4F39473754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651" name="Google Shape;886;p59">
                <a:extLst>
                  <a:ext uri="{FF2B5EF4-FFF2-40B4-BE49-F238E27FC236}">
                    <a16:creationId xmlns:a16="http://schemas.microsoft.com/office/drawing/2014/main" id="{B977B1D1-C908-D49F-01AC-7931889DBDE8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Google Shape;887;p59">
                <a:extLst>
                  <a:ext uri="{FF2B5EF4-FFF2-40B4-BE49-F238E27FC236}">
                    <a16:creationId xmlns:a16="http://schemas.microsoft.com/office/drawing/2014/main" id="{6F4AC6C8-BC84-D64F-1D03-C8EC19023364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888;p59">
              <a:extLst>
                <a:ext uri="{FF2B5EF4-FFF2-40B4-BE49-F238E27FC236}">
                  <a16:creationId xmlns:a16="http://schemas.microsoft.com/office/drawing/2014/main" id="{17EF20DD-EB13-3025-EB4B-BD0762D8B3FB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645" name="Google Shape;889;p59">
                <a:extLst>
                  <a:ext uri="{FF2B5EF4-FFF2-40B4-BE49-F238E27FC236}">
                    <a16:creationId xmlns:a16="http://schemas.microsoft.com/office/drawing/2014/main" id="{831A18A6-76DC-2AB5-D024-620F284C1ECD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" name="Google Shape;890;p59">
                <a:extLst>
                  <a:ext uri="{FF2B5EF4-FFF2-40B4-BE49-F238E27FC236}">
                    <a16:creationId xmlns:a16="http://schemas.microsoft.com/office/drawing/2014/main" id="{EF84BFA4-CF0E-D6B1-EBE9-BB988171E025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91;p59">
                <a:extLst>
                  <a:ext uri="{FF2B5EF4-FFF2-40B4-BE49-F238E27FC236}">
                    <a16:creationId xmlns:a16="http://schemas.microsoft.com/office/drawing/2014/main" id="{1572EB6F-F5C8-5218-FEAB-14758FCD7931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92;p59">
                <a:extLst>
                  <a:ext uri="{FF2B5EF4-FFF2-40B4-BE49-F238E27FC236}">
                    <a16:creationId xmlns:a16="http://schemas.microsoft.com/office/drawing/2014/main" id="{F0960067-0673-45F9-AC69-88F131A9BBC1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93;p59">
                <a:extLst>
                  <a:ext uri="{FF2B5EF4-FFF2-40B4-BE49-F238E27FC236}">
                    <a16:creationId xmlns:a16="http://schemas.microsoft.com/office/drawing/2014/main" id="{148C2A61-03DA-E9B1-E516-162235A9A4BA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94;p59">
                <a:extLst>
                  <a:ext uri="{FF2B5EF4-FFF2-40B4-BE49-F238E27FC236}">
                    <a16:creationId xmlns:a16="http://schemas.microsoft.com/office/drawing/2014/main" id="{08CE822C-6E01-0C6E-8092-8DBA777F978B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895;p59">
              <a:extLst>
                <a:ext uri="{FF2B5EF4-FFF2-40B4-BE49-F238E27FC236}">
                  <a16:creationId xmlns:a16="http://schemas.microsoft.com/office/drawing/2014/main" id="{2145F433-45B2-9BD4-6274-FF5D91CC76A6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643" name="Google Shape;896;p59">
                <a:extLst>
                  <a:ext uri="{FF2B5EF4-FFF2-40B4-BE49-F238E27FC236}">
                    <a16:creationId xmlns:a16="http://schemas.microsoft.com/office/drawing/2014/main" id="{47EBB50D-CEC8-38E2-FAD5-3F1C2BAFC5AC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97;p59">
                <a:extLst>
                  <a:ext uri="{FF2B5EF4-FFF2-40B4-BE49-F238E27FC236}">
                    <a16:creationId xmlns:a16="http://schemas.microsoft.com/office/drawing/2014/main" id="{5CBA88D6-E1D7-DC3F-B848-B3FE8C375BD8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1" name="Google Shape;898;p59">
              <a:extLst>
                <a:ext uri="{FF2B5EF4-FFF2-40B4-BE49-F238E27FC236}">
                  <a16:creationId xmlns:a16="http://schemas.microsoft.com/office/drawing/2014/main" id="{144E2C87-8B5C-7CAA-411E-63DD48B8E257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640" name="Google Shape;899;p59">
                <a:extLst>
                  <a:ext uri="{FF2B5EF4-FFF2-40B4-BE49-F238E27FC236}">
                    <a16:creationId xmlns:a16="http://schemas.microsoft.com/office/drawing/2014/main" id="{2A9E5BD0-187C-1627-4167-26A01FFB0511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900;p59">
                <a:extLst>
                  <a:ext uri="{FF2B5EF4-FFF2-40B4-BE49-F238E27FC236}">
                    <a16:creationId xmlns:a16="http://schemas.microsoft.com/office/drawing/2014/main" id="{21E57EE5-9B74-534C-B42F-6C18411AC714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Google Shape;901;p59">
                <a:extLst>
                  <a:ext uri="{FF2B5EF4-FFF2-40B4-BE49-F238E27FC236}">
                    <a16:creationId xmlns:a16="http://schemas.microsoft.com/office/drawing/2014/main" id="{D09CB6E8-94AA-901B-1B81-2D77B8D0F9A2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2" name="Google Shape;902;p59">
              <a:extLst>
                <a:ext uri="{FF2B5EF4-FFF2-40B4-BE49-F238E27FC236}">
                  <a16:creationId xmlns:a16="http://schemas.microsoft.com/office/drawing/2014/main" id="{70A94F9B-7ADB-3DBB-598C-4EC5EDC98437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638" name="Google Shape;903;p59">
                <a:extLst>
                  <a:ext uri="{FF2B5EF4-FFF2-40B4-BE49-F238E27FC236}">
                    <a16:creationId xmlns:a16="http://schemas.microsoft.com/office/drawing/2014/main" id="{31106E2D-DE78-CFA0-8C24-7E7F47AC818E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904;p59">
                <a:extLst>
                  <a:ext uri="{FF2B5EF4-FFF2-40B4-BE49-F238E27FC236}">
                    <a16:creationId xmlns:a16="http://schemas.microsoft.com/office/drawing/2014/main" id="{2682BFC8-61D7-C033-C911-09BE1278175F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3" name="Google Shape;905;p59">
              <a:extLst>
                <a:ext uri="{FF2B5EF4-FFF2-40B4-BE49-F238E27FC236}">
                  <a16:creationId xmlns:a16="http://schemas.microsoft.com/office/drawing/2014/main" id="{7DD15C47-87FB-A2E4-DCA7-B207117935D8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636" name="Google Shape;906;p59">
                <a:extLst>
                  <a:ext uri="{FF2B5EF4-FFF2-40B4-BE49-F238E27FC236}">
                    <a16:creationId xmlns:a16="http://schemas.microsoft.com/office/drawing/2014/main" id="{C9B409CB-014D-03A6-657D-7B612FEABD0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Google Shape;907;p59">
                <a:extLst>
                  <a:ext uri="{FF2B5EF4-FFF2-40B4-BE49-F238E27FC236}">
                    <a16:creationId xmlns:a16="http://schemas.microsoft.com/office/drawing/2014/main" id="{8788E0E5-5B05-1A47-DE90-C97C19835094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908;p59">
              <a:extLst>
                <a:ext uri="{FF2B5EF4-FFF2-40B4-BE49-F238E27FC236}">
                  <a16:creationId xmlns:a16="http://schemas.microsoft.com/office/drawing/2014/main" id="{B2AC978A-D2A6-1E86-53C4-0D51E327B45E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632" name="Google Shape;909;p59">
                <a:extLst>
                  <a:ext uri="{FF2B5EF4-FFF2-40B4-BE49-F238E27FC236}">
                    <a16:creationId xmlns:a16="http://schemas.microsoft.com/office/drawing/2014/main" id="{A77F9ED2-FF01-E7CF-EE2F-355EDA04364A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3" name="Google Shape;910;p59">
                <a:extLst>
                  <a:ext uri="{FF2B5EF4-FFF2-40B4-BE49-F238E27FC236}">
                    <a16:creationId xmlns:a16="http://schemas.microsoft.com/office/drawing/2014/main" id="{8AF5379F-0424-A769-1872-23FBEA42C225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634" name="Google Shape;911;p59">
                  <a:extLst>
                    <a:ext uri="{FF2B5EF4-FFF2-40B4-BE49-F238E27FC236}">
                      <a16:creationId xmlns:a16="http://schemas.microsoft.com/office/drawing/2014/main" id="{D3880296-C127-2A3B-9B52-1F7C06664D3D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912;p59">
                  <a:extLst>
                    <a:ext uri="{FF2B5EF4-FFF2-40B4-BE49-F238E27FC236}">
                      <a16:creationId xmlns:a16="http://schemas.microsoft.com/office/drawing/2014/main" id="{0CA6ED40-3AEF-EF14-62C2-9BB3E007184A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solidFill>
                    <a:srgbClr val="5F7D95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5" name="Google Shape;913;p59">
              <a:extLst>
                <a:ext uri="{FF2B5EF4-FFF2-40B4-BE49-F238E27FC236}">
                  <a16:creationId xmlns:a16="http://schemas.microsoft.com/office/drawing/2014/main" id="{88244FF8-8EA7-D896-7ACD-2525BF176078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630" name="Google Shape;914;p59">
                <a:extLst>
                  <a:ext uri="{FF2B5EF4-FFF2-40B4-BE49-F238E27FC236}">
                    <a16:creationId xmlns:a16="http://schemas.microsoft.com/office/drawing/2014/main" id="{38424EA3-C26F-06A0-FCE4-0A6210854180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Google Shape;915;p59">
                <a:extLst>
                  <a:ext uri="{FF2B5EF4-FFF2-40B4-BE49-F238E27FC236}">
                    <a16:creationId xmlns:a16="http://schemas.microsoft.com/office/drawing/2014/main" id="{7EFE524A-83B1-063F-6330-BF411866F4F9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416" name="Google Shape;916;p59">
              <a:extLst>
                <a:ext uri="{FF2B5EF4-FFF2-40B4-BE49-F238E27FC236}">
                  <a16:creationId xmlns:a16="http://schemas.microsoft.com/office/drawing/2014/main" id="{CF14A4CF-29B4-3270-40E6-0E84B848AE46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628" name="Google Shape;917;p59">
                <a:extLst>
                  <a:ext uri="{FF2B5EF4-FFF2-40B4-BE49-F238E27FC236}">
                    <a16:creationId xmlns:a16="http://schemas.microsoft.com/office/drawing/2014/main" id="{8FD2F6F0-7163-EE73-CF9D-E5A36D3109D3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Google Shape;918;p59">
                <a:extLst>
                  <a:ext uri="{FF2B5EF4-FFF2-40B4-BE49-F238E27FC236}">
                    <a16:creationId xmlns:a16="http://schemas.microsoft.com/office/drawing/2014/main" id="{1FB435FE-125D-1275-C99B-2DCF51A9D587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919;p59">
              <a:extLst>
                <a:ext uri="{FF2B5EF4-FFF2-40B4-BE49-F238E27FC236}">
                  <a16:creationId xmlns:a16="http://schemas.microsoft.com/office/drawing/2014/main" id="{3EF77945-136D-B2EE-A6AB-E45D18F3DBC5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626" name="Google Shape;920;p59">
                <a:extLst>
                  <a:ext uri="{FF2B5EF4-FFF2-40B4-BE49-F238E27FC236}">
                    <a16:creationId xmlns:a16="http://schemas.microsoft.com/office/drawing/2014/main" id="{9F9AFA64-0B2A-1A0C-9447-C0ABCD4B40EE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Google Shape;921;p59">
                <a:extLst>
                  <a:ext uri="{FF2B5EF4-FFF2-40B4-BE49-F238E27FC236}">
                    <a16:creationId xmlns:a16="http://schemas.microsoft.com/office/drawing/2014/main" id="{14B43309-861B-B10C-EA2D-9751435D8A32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922;p59">
              <a:extLst>
                <a:ext uri="{FF2B5EF4-FFF2-40B4-BE49-F238E27FC236}">
                  <a16:creationId xmlns:a16="http://schemas.microsoft.com/office/drawing/2014/main" id="{C5072E5D-E1B1-C883-1283-B5F08E62BFE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23;p59">
              <a:extLst>
                <a:ext uri="{FF2B5EF4-FFF2-40B4-BE49-F238E27FC236}">
                  <a16:creationId xmlns:a16="http://schemas.microsoft.com/office/drawing/2014/main" id="{6D77846D-087B-CDBA-A851-12E25ACDE852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924;p59">
              <a:extLst>
                <a:ext uri="{FF2B5EF4-FFF2-40B4-BE49-F238E27FC236}">
                  <a16:creationId xmlns:a16="http://schemas.microsoft.com/office/drawing/2014/main" id="{20EB8C6D-2A37-A023-3C6B-2D759FDE47EF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421" name="Google Shape;925;p59">
              <a:extLst>
                <a:ext uri="{FF2B5EF4-FFF2-40B4-BE49-F238E27FC236}">
                  <a16:creationId xmlns:a16="http://schemas.microsoft.com/office/drawing/2014/main" id="{B3CA4752-C2AC-E4CB-2D49-AC3151AC02F8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610" name="Google Shape;926;p59">
                <a:extLst>
                  <a:ext uri="{FF2B5EF4-FFF2-40B4-BE49-F238E27FC236}">
                    <a16:creationId xmlns:a16="http://schemas.microsoft.com/office/drawing/2014/main" id="{DBB7447F-B450-5FE8-6E59-C906C2403662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927;p59">
                <a:extLst>
                  <a:ext uri="{FF2B5EF4-FFF2-40B4-BE49-F238E27FC236}">
                    <a16:creationId xmlns:a16="http://schemas.microsoft.com/office/drawing/2014/main" id="{E9202B4C-B646-CDF9-42AC-8CC45AECDE47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928;p59">
                <a:extLst>
                  <a:ext uri="{FF2B5EF4-FFF2-40B4-BE49-F238E27FC236}">
                    <a16:creationId xmlns:a16="http://schemas.microsoft.com/office/drawing/2014/main" id="{BEEA2DBC-1F4C-1AC3-A921-5653285CD66C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929;p59">
                <a:extLst>
                  <a:ext uri="{FF2B5EF4-FFF2-40B4-BE49-F238E27FC236}">
                    <a16:creationId xmlns:a16="http://schemas.microsoft.com/office/drawing/2014/main" id="{08FAD942-3F13-3D46-6589-6FB5E5BBF7F9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930;p59">
                <a:extLst>
                  <a:ext uri="{FF2B5EF4-FFF2-40B4-BE49-F238E27FC236}">
                    <a16:creationId xmlns:a16="http://schemas.microsoft.com/office/drawing/2014/main" id="{1C985600-6DF4-7F3C-3D64-2637F85B189A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931;p59">
                <a:extLst>
                  <a:ext uri="{FF2B5EF4-FFF2-40B4-BE49-F238E27FC236}">
                    <a16:creationId xmlns:a16="http://schemas.microsoft.com/office/drawing/2014/main" id="{ECB4B2E6-6322-A6D6-0157-E2824E45C91C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932;p59">
                <a:extLst>
                  <a:ext uri="{FF2B5EF4-FFF2-40B4-BE49-F238E27FC236}">
                    <a16:creationId xmlns:a16="http://schemas.microsoft.com/office/drawing/2014/main" id="{47BE89DE-1871-8D65-4B9D-39CA9AABABC4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933;p59">
                <a:extLst>
                  <a:ext uri="{FF2B5EF4-FFF2-40B4-BE49-F238E27FC236}">
                    <a16:creationId xmlns:a16="http://schemas.microsoft.com/office/drawing/2014/main" id="{662F68AD-0AC9-7CEA-425D-C7C73FC5A268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934;p59">
                <a:extLst>
                  <a:ext uri="{FF2B5EF4-FFF2-40B4-BE49-F238E27FC236}">
                    <a16:creationId xmlns:a16="http://schemas.microsoft.com/office/drawing/2014/main" id="{8DF0986C-1588-2D2D-4AC1-BDA8D4E4079D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935;p59">
                <a:extLst>
                  <a:ext uri="{FF2B5EF4-FFF2-40B4-BE49-F238E27FC236}">
                    <a16:creationId xmlns:a16="http://schemas.microsoft.com/office/drawing/2014/main" id="{1CAD7725-B183-4068-22DA-87E1C9340B5D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936;p59">
                <a:extLst>
                  <a:ext uri="{FF2B5EF4-FFF2-40B4-BE49-F238E27FC236}">
                    <a16:creationId xmlns:a16="http://schemas.microsoft.com/office/drawing/2014/main" id="{6FDED824-8D17-E9B3-35F5-0A1A0100324B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937;p59">
                <a:extLst>
                  <a:ext uri="{FF2B5EF4-FFF2-40B4-BE49-F238E27FC236}">
                    <a16:creationId xmlns:a16="http://schemas.microsoft.com/office/drawing/2014/main" id="{69BDA903-A5B4-8E3B-11B2-5479EFB1F868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938;p59">
                <a:extLst>
                  <a:ext uri="{FF2B5EF4-FFF2-40B4-BE49-F238E27FC236}">
                    <a16:creationId xmlns:a16="http://schemas.microsoft.com/office/drawing/2014/main" id="{DDC58CC4-C85B-84C9-6606-B41AA8127388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939;p59">
                <a:extLst>
                  <a:ext uri="{FF2B5EF4-FFF2-40B4-BE49-F238E27FC236}">
                    <a16:creationId xmlns:a16="http://schemas.microsoft.com/office/drawing/2014/main" id="{15115E7B-C009-E1DB-1867-C704759408F8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940;p59">
                <a:extLst>
                  <a:ext uri="{FF2B5EF4-FFF2-40B4-BE49-F238E27FC236}">
                    <a16:creationId xmlns:a16="http://schemas.microsoft.com/office/drawing/2014/main" id="{5886FA46-6F9D-CA62-A6C2-67CF57414E20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941;p59">
                <a:extLst>
                  <a:ext uri="{FF2B5EF4-FFF2-40B4-BE49-F238E27FC236}">
                    <a16:creationId xmlns:a16="http://schemas.microsoft.com/office/drawing/2014/main" id="{DD87AD95-BDEF-BC1E-9C9F-CB55B94D6CF7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422" name="Google Shape;942;p59">
              <a:extLst>
                <a:ext uri="{FF2B5EF4-FFF2-40B4-BE49-F238E27FC236}">
                  <a16:creationId xmlns:a16="http://schemas.microsoft.com/office/drawing/2014/main" id="{06928C2A-E638-EE7F-4D3F-83909EB20468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43;p59">
              <a:extLst>
                <a:ext uri="{FF2B5EF4-FFF2-40B4-BE49-F238E27FC236}">
                  <a16:creationId xmlns:a16="http://schemas.microsoft.com/office/drawing/2014/main" id="{C41358C7-3EF8-8C68-D69A-CCCFFBACD455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44;p59">
              <a:extLst>
                <a:ext uri="{FF2B5EF4-FFF2-40B4-BE49-F238E27FC236}">
                  <a16:creationId xmlns:a16="http://schemas.microsoft.com/office/drawing/2014/main" id="{60E93A0E-AE45-FCC9-1BDA-23ABF01A0F00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45;p59">
              <a:extLst>
                <a:ext uri="{FF2B5EF4-FFF2-40B4-BE49-F238E27FC236}">
                  <a16:creationId xmlns:a16="http://schemas.microsoft.com/office/drawing/2014/main" id="{ADEBB42C-1B56-53DE-CC26-798F724C4F72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46;p59">
              <a:extLst>
                <a:ext uri="{FF2B5EF4-FFF2-40B4-BE49-F238E27FC236}">
                  <a16:creationId xmlns:a16="http://schemas.microsoft.com/office/drawing/2014/main" id="{E4C7DF2E-6A70-2F8A-63F6-6C4719D2892F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47;p59">
              <a:extLst>
                <a:ext uri="{FF2B5EF4-FFF2-40B4-BE49-F238E27FC236}">
                  <a16:creationId xmlns:a16="http://schemas.microsoft.com/office/drawing/2014/main" id="{2E26D419-736F-C622-50E0-D2DA909114A1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48;p59">
              <a:extLst>
                <a:ext uri="{FF2B5EF4-FFF2-40B4-BE49-F238E27FC236}">
                  <a16:creationId xmlns:a16="http://schemas.microsoft.com/office/drawing/2014/main" id="{7C0D84DF-E0C6-22F0-E839-6717A3569F5E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49;p59">
              <a:extLst>
                <a:ext uri="{FF2B5EF4-FFF2-40B4-BE49-F238E27FC236}">
                  <a16:creationId xmlns:a16="http://schemas.microsoft.com/office/drawing/2014/main" id="{17366033-1034-AFCA-E057-956E573CAE1F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50;p59">
              <a:extLst>
                <a:ext uri="{FF2B5EF4-FFF2-40B4-BE49-F238E27FC236}">
                  <a16:creationId xmlns:a16="http://schemas.microsoft.com/office/drawing/2014/main" id="{FB3C6FA4-8E40-B2F3-7BB1-B2E8F4A44159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51;p59">
              <a:extLst>
                <a:ext uri="{FF2B5EF4-FFF2-40B4-BE49-F238E27FC236}">
                  <a16:creationId xmlns:a16="http://schemas.microsoft.com/office/drawing/2014/main" id="{8FEA13EE-2869-61FA-8F8A-DED7F3D9E1C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52;p59">
              <a:extLst>
                <a:ext uri="{FF2B5EF4-FFF2-40B4-BE49-F238E27FC236}">
                  <a16:creationId xmlns:a16="http://schemas.microsoft.com/office/drawing/2014/main" id="{1C7AC304-231C-3EB4-F4FB-99E0F730A653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53;p59">
              <a:extLst>
                <a:ext uri="{FF2B5EF4-FFF2-40B4-BE49-F238E27FC236}">
                  <a16:creationId xmlns:a16="http://schemas.microsoft.com/office/drawing/2014/main" id="{EC0C208C-34D3-247F-8190-8831C305D4B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54;p59">
              <a:extLst>
                <a:ext uri="{FF2B5EF4-FFF2-40B4-BE49-F238E27FC236}">
                  <a16:creationId xmlns:a16="http://schemas.microsoft.com/office/drawing/2014/main" id="{B05EA95E-870F-4407-8395-B91720608EA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55;p59">
              <a:extLst>
                <a:ext uri="{FF2B5EF4-FFF2-40B4-BE49-F238E27FC236}">
                  <a16:creationId xmlns:a16="http://schemas.microsoft.com/office/drawing/2014/main" id="{1C02CDDC-9551-6896-FC91-8626A870DF10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956;p59">
              <a:extLst>
                <a:ext uri="{FF2B5EF4-FFF2-40B4-BE49-F238E27FC236}">
                  <a16:creationId xmlns:a16="http://schemas.microsoft.com/office/drawing/2014/main" id="{5DBD0186-8BA1-330E-1739-E456CA09FDBC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957;p59">
              <a:extLst>
                <a:ext uri="{FF2B5EF4-FFF2-40B4-BE49-F238E27FC236}">
                  <a16:creationId xmlns:a16="http://schemas.microsoft.com/office/drawing/2014/main" id="{F42CF46B-8E54-1E05-4717-E731E830D63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58;p59">
              <a:extLst>
                <a:ext uri="{FF2B5EF4-FFF2-40B4-BE49-F238E27FC236}">
                  <a16:creationId xmlns:a16="http://schemas.microsoft.com/office/drawing/2014/main" id="{970006DC-7D35-2096-7FA6-5F3485277F4D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59;p59">
              <a:extLst>
                <a:ext uri="{FF2B5EF4-FFF2-40B4-BE49-F238E27FC236}">
                  <a16:creationId xmlns:a16="http://schemas.microsoft.com/office/drawing/2014/main" id="{1BFE72E4-F14C-5B6D-65A6-78A02D31FEDE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60;p59">
              <a:extLst>
                <a:ext uri="{FF2B5EF4-FFF2-40B4-BE49-F238E27FC236}">
                  <a16:creationId xmlns:a16="http://schemas.microsoft.com/office/drawing/2014/main" id="{43706722-F7C8-882D-3D70-8C88E652FFF7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61;p59">
              <a:extLst>
                <a:ext uri="{FF2B5EF4-FFF2-40B4-BE49-F238E27FC236}">
                  <a16:creationId xmlns:a16="http://schemas.microsoft.com/office/drawing/2014/main" id="{6645E157-F084-34BA-20FA-49CF1152B84A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42" name="Google Shape;962;p59">
              <a:extLst>
                <a:ext uri="{FF2B5EF4-FFF2-40B4-BE49-F238E27FC236}">
                  <a16:creationId xmlns:a16="http://schemas.microsoft.com/office/drawing/2014/main" id="{0B435214-5F86-F1F5-9564-386CAB163921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43" name="Google Shape;963;p59">
              <a:extLst>
                <a:ext uri="{FF2B5EF4-FFF2-40B4-BE49-F238E27FC236}">
                  <a16:creationId xmlns:a16="http://schemas.microsoft.com/office/drawing/2014/main" id="{1DE0F1B2-842C-4BCE-3F0D-EDDB63D8D301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964;p59">
              <a:extLst>
                <a:ext uri="{FF2B5EF4-FFF2-40B4-BE49-F238E27FC236}">
                  <a16:creationId xmlns:a16="http://schemas.microsoft.com/office/drawing/2014/main" id="{7627F933-ED71-0EA4-1447-E88A0E3854C1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608" name="Google Shape;965;p59">
                <a:extLst>
                  <a:ext uri="{FF2B5EF4-FFF2-40B4-BE49-F238E27FC236}">
                    <a16:creationId xmlns:a16="http://schemas.microsoft.com/office/drawing/2014/main" id="{7C7501E8-433A-B841-1E3A-DC7BD0B645EE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966;p59">
                <a:extLst>
                  <a:ext uri="{FF2B5EF4-FFF2-40B4-BE49-F238E27FC236}">
                    <a16:creationId xmlns:a16="http://schemas.microsoft.com/office/drawing/2014/main" id="{4DD13739-EB3D-983D-5F77-B87973BD960F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" name="Google Shape;967;p59">
              <a:extLst>
                <a:ext uri="{FF2B5EF4-FFF2-40B4-BE49-F238E27FC236}">
                  <a16:creationId xmlns:a16="http://schemas.microsoft.com/office/drawing/2014/main" id="{68F01FD0-6039-2CF3-4865-E3853782DE05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968;p59">
              <a:extLst>
                <a:ext uri="{FF2B5EF4-FFF2-40B4-BE49-F238E27FC236}">
                  <a16:creationId xmlns:a16="http://schemas.microsoft.com/office/drawing/2014/main" id="{43582488-EF32-B221-2891-B5AF79A4B4A8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604" name="Google Shape;969;p59">
                <a:extLst>
                  <a:ext uri="{FF2B5EF4-FFF2-40B4-BE49-F238E27FC236}">
                    <a16:creationId xmlns:a16="http://schemas.microsoft.com/office/drawing/2014/main" id="{8776F5B3-BA01-A0B3-08AE-25362B2668A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970;p59">
                <a:extLst>
                  <a:ext uri="{FF2B5EF4-FFF2-40B4-BE49-F238E27FC236}">
                    <a16:creationId xmlns:a16="http://schemas.microsoft.com/office/drawing/2014/main" id="{496B77AF-E7DC-71D1-E64B-F4341713571E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971;p59">
                <a:extLst>
                  <a:ext uri="{FF2B5EF4-FFF2-40B4-BE49-F238E27FC236}">
                    <a16:creationId xmlns:a16="http://schemas.microsoft.com/office/drawing/2014/main" id="{F54FCC8A-4592-82A4-3D84-3ADFF46A7B85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972;p59">
                <a:extLst>
                  <a:ext uri="{FF2B5EF4-FFF2-40B4-BE49-F238E27FC236}">
                    <a16:creationId xmlns:a16="http://schemas.microsoft.com/office/drawing/2014/main" id="{F9BC6ADF-71D5-3DDE-5F33-F68ED521CD04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" name="Google Shape;973;p59">
              <a:extLst>
                <a:ext uri="{FF2B5EF4-FFF2-40B4-BE49-F238E27FC236}">
                  <a16:creationId xmlns:a16="http://schemas.microsoft.com/office/drawing/2014/main" id="{25DE8BD6-D403-E4E8-D042-B9483F17E54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74;p59">
              <a:extLst>
                <a:ext uri="{FF2B5EF4-FFF2-40B4-BE49-F238E27FC236}">
                  <a16:creationId xmlns:a16="http://schemas.microsoft.com/office/drawing/2014/main" id="{8BDC108F-155A-F00B-3EDC-2670BEB5E2B6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75;p59">
              <a:extLst>
                <a:ext uri="{FF2B5EF4-FFF2-40B4-BE49-F238E27FC236}">
                  <a16:creationId xmlns:a16="http://schemas.microsoft.com/office/drawing/2014/main" id="{1A4215DA-DCB4-9892-356D-246ECAAA746B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76;p59">
              <a:extLst>
                <a:ext uri="{FF2B5EF4-FFF2-40B4-BE49-F238E27FC236}">
                  <a16:creationId xmlns:a16="http://schemas.microsoft.com/office/drawing/2014/main" id="{3ACAA78B-70B5-2068-AA04-4FB23E279C76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77;p59">
              <a:extLst>
                <a:ext uri="{FF2B5EF4-FFF2-40B4-BE49-F238E27FC236}">
                  <a16:creationId xmlns:a16="http://schemas.microsoft.com/office/drawing/2014/main" id="{C0DBC367-593F-0EF7-A576-3A2FB4413CF5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978;p59">
              <a:extLst>
                <a:ext uri="{FF2B5EF4-FFF2-40B4-BE49-F238E27FC236}">
                  <a16:creationId xmlns:a16="http://schemas.microsoft.com/office/drawing/2014/main" id="{74761481-3C18-A6C3-01D7-199A3EADE0C0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979;p59">
              <a:extLst>
                <a:ext uri="{FF2B5EF4-FFF2-40B4-BE49-F238E27FC236}">
                  <a16:creationId xmlns:a16="http://schemas.microsoft.com/office/drawing/2014/main" id="{99E7F875-7FC2-2090-E5F3-AF40D6CBB842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980;p59">
              <a:extLst>
                <a:ext uri="{FF2B5EF4-FFF2-40B4-BE49-F238E27FC236}">
                  <a16:creationId xmlns:a16="http://schemas.microsoft.com/office/drawing/2014/main" id="{453CF829-0CBB-58AE-EAEE-008A33F6676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600" name="Google Shape;981;p59">
                <a:extLst>
                  <a:ext uri="{FF2B5EF4-FFF2-40B4-BE49-F238E27FC236}">
                    <a16:creationId xmlns:a16="http://schemas.microsoft.com/office/drawing/2014/main" id="{7FCD808A-A959-39D1-B8E6-67DB4273655D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982;p59">
                <a:extLst>
                  <a:ext uri="{FF2B5EF4-FFF2-40B4-BE49-F238E27FC236}">
                    <a16:creationId xmlns:a16="http://schemas.microsoft.com/office/drawing/2014/main" id="{52CF8231-F755-BB87-C61D-DD6C5F18CC4F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983;p59">
                <a:extLst>
                  <a:ext uri="{FF2B5EF4-FFF2-40B4-BE49-F238E27FC236}">
                    <a16:creationId xmlns:a16="http://schemas.microsoft.com/office/drawing/2014/main" id="{BBDFB44A-7775-92AC-4942-7188E076EFC3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984;p59">
                <a:extLst>
                  <a:ext uri="{FF2B5EF4-FFF2-40B4-BE49-F238E27FC236}">
                    <a16:creationId xmlns:a16="http://schemas.microsoft.com/office/drawing/2014/main" id="{1BC04C5F-218F-3DEC-B0D4-A8FB092DB394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985;p59">
              <a:extLst>
                <a:ext uri="{FF2B5EF4-FFF2-40B4-BE49-F238E27FC236}">
                  <a16:creationId xmlns:a16="http://schemas.microsoft.com/office/drawing/2014/main" id="{4CA1E2B8-A209-B427-FA9A-1A58689C21A0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86;p59">
              <a:extLst>
                <a:ext uri="{FF2B5EF4-FFF2-40B4-BE49-F238E27FC236}">
                  <a16:creationId xmlns:a16="http://schemas.microsoft.com/office/drawing/2014/main" id="{9782F438-9C1B-9CA4-83F2-B163C6D1987A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87;p59">
              <a:extLst>
                <a:ext uri="{FF2B5EF4-FFF2-40B4-BE49-F238E27FC236}">
                  <a16:creationId xmlns:a16="http://schemas.microsoft.com/office/drawing/2014/main" id="{6345FD29-DD25-9CAA-AA7F-42C61475C423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88;p59">
              <a:extLst>
                <a:ext uri="{FF2B5EF4-FFF2-40B4-BE49-F238E27FC236}">
                  <a16:creationId xmlns:a16="http://schemas.microsoft.com/office/drawing/2014/main" id="{97E18C08-CC09-F27C-223E-D836287DCF3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89;p59">
              <a:extLst>
                <a:ext uri="{FF2B5EF4-FFF2-40B4-BE49-F238E27FC236}">
                  <a16:creationId xmlns:a16="http://schemas.microsoft.com/office/drawing/2014/main" id="{8A0AAFDA-02DA-CB61-B31D-D651F77D1867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90;p59">
              <a:extLst>
                <a:ext uri="{FF2B5EF4-FFF2-40B4-BE49-F238E27FC236}">
                  <a16:creationId xmlns:a16="http://schemas.microsoft.com/office/drawing/2014/main" id="{30324448-8E23-C431-C4DC-D9CFA4C18A13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91;p59">
              <a:extLst>
                <a:ext uri="{FF2B5EF4-FFF2-40B4-BE49-F238E27FC236}">
                  <a16:creationId xmlns:a16="http://schemas.microsoft.com/office/drawing/2014/main" id="{A8DF30FC-CCDE-1494-7527-674E3C715EC7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92;p59">
              <a:extLst>
                <a:ext uri="{FF2B5EF4-FFF2-40B4-BE49-F238E27FC236}">
                  <a16:creationId xmlns:a16="http://schemas.microsoft.com/office/drawing/2014/main" id="{A2F97962-36FC-E530-D722-233C9A7E6903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93;p59">
              <a:extLst>
                <a:ext uri="{FF2B5EF4-FFF2-40B4-BE49-F238E27FC236}">
                  <a16:creationId xmlns:a16="http://schemas.microsoft.com/office/drawing/2014/main" id="{4710CA8B-53A4-F533-FEF3-DA613AA0A61C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94;p59">
              <a:extLst>
                <a:ext uri="{FF2B5EF4-FFF2-40B4-BE49-F238E27FC236}">
                  <a16:creationId xmlns:a16="http://schemas.microsoft.com/office/drawing/2014/main" id="{30A8926C-0E1B-D555-6C22-D1F0627C0DC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95;p59">
              <a:extLst>
                <a:ext uri="{FF2B5EF4-FFF2-40B4-BE49-F238E27FC236}">
                  <a16:creationId xmlns:a16="http://schemas.microsoft.com/office/drawing/2014/main" id="{E0B932A8-EFC0-B2FE-9DEA-4771ADA61FCB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96;p59">
              <a:extLst>
                <a:ext uri="{FF2B5EF4-FFF2-40B4-BE49-F238E27FC236}">
                  <a16:creationId xmlns:a16="http://schemas.microsoft.com/office/drawing/2014/main" id="{4D5D6B57-13B9-C607-3BEE-B6F02EB4960F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97;p59">
              <a:extLst>
                <a:ext uri="{FF2B5EF4-FFF2-40B4-BE49-F238E27FC236}">
                  <a16:creationId xmlns:a16="http://schemas.microsoft.com/office/drawing/2014/main" id="{3C53448C-49DB-A563-029B-3C488825033F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998;p59">
              <a:extLst>
                <a:ext uri="{FF2B5EF4-FFF2-40B4-BE49-F238E27FC236}">
                  <a16:creationId xmlns:a16="http://schemas.microsoft.com/office/drawing/2014/main" id="{909A7A98-F967-90D0-6638-672D5418315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999;p59">
              <a:extLst>
                <a:ext uri="{FF2B5EF4-FFF2-40B4-BE49-F238E27FC236}">
                  <a16:creationId xmlns:a16="http://schemas.microsoft.com/office/drawing/2014/main" id="{E1843D77-E96E-5986-0F01-226316A95950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000;p59">
              <a:extLst>
                <a:ext uri="{FF2B5EF4-FFF2-40B4-BE49-F238E27FC236}">
                  <a16:creationId xmlns:a16="http://schemas.microsoft.com/office/drawing/2014/main" id="{E287D4E1-EB7F-B8DE-6C20-FFD86FC7CEB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001;p59">
              <a:extLst>
                <a:ext uri="{FF2B5EF4-FFF2-40B4-BE49-F238E27FC236}">
                  <a16:creationId xmlns:a16="http://schemas.microsoft.com/office/drawing/2014/main" id="{3211FEEA-CCFC-D8D3-1840-4462F2345703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02;p59">
              <a:extLst>
                <a:ext uri="{FF2B5EF4-FFF2-40B4-BE49-F238E27FC236}">
                  <a16:creationId xmlns:a16="http://schemas.microsoft.com/office/drawing/2014/main" id="{34691279-5874-8847-B651-BF434CA92A35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03;p59">
              <a:extLst>
                <a:ext uri="{FF2B5EF4-FFF2-40B4-BE49-F238E27FC236}">
                  <a16:creationId xmlns:a16="http://schemas.microsoft.com/office/drawing/2014/main" id="{FC5A2554-4D8F-7ECD-7EDD-09F0CE8F2BE9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04;p59">
              <a:extLst>
                <a:ext uri="{FF2B5EF4-FFF2-40B4-BE49-F238E27FC236}">
                  <a16:creationId xmlns:a16="http://schemas.microsoft.com/office/drawing/2014/main" id="{AA032A43-832A-31A1-219A-BE1CA496D226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05;p59">
              <a:extLst>
                <a:ext uri="{FF2B5EF4-FFF2-40B4-BE49-F238E27FC236}">
                  <a16:creationId xmlns:a16="http://schemas.microsoft.com/office/drawing/2014/main" id="{4C7258D1-4220-1BE1-EF38-720F2ED51031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06;p59">
              <a:extLst>
                <a:ext uri="{FF2B5EF4-FFF2-40B4-BE49-F238E27FC236}">
                  <a16:creationId xmlns:a16="http://schemas.microsoft.com/office/drawing/2014/main" id="{7A16865A-B160-1A7E-13CE-BDAB20A8F897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07;p59">
              <a:extLst>
                <a:ext uri="{FF2B5EF4-FFF2-40B4-BE49-F238E27FC236}">
                  <a16:creationId xmlns:a16="http://schemas.microsoft.com/office/drawing/2014/main" id="{791A8D2F-DEEC-A579-AC31-8AEA3515D4A4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08;p59">
              <a:extLst>
                <a:ext uri="{FF2B5EF4-FFF2-40B4-BE49-F238E27FC236}">
                  <a16:creationId xmlns:a16="http://schemas.microsoft.com/office/drawing/2014/main" id="{643EDB9C-3CC2-D053-0659-BE61AAA309F9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09;p59">
              <a:extLst>
                <a:ext uri="{FF2B5EF4-FFF2-40B4-BE49-F238E27FC236}">
                  <a16:creationId xmlns:a16="http://schemas.microsoft.com/office/drawing/2014/main" id="{769F0902-3E1B-9723-70A9-FBA037D042C5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10;p59">
              <a:extLst>
                <a:ext uri="{FF2B5EF4-FFF2-40B4-BE49-F238E27FC236}">
                  <a16:creationId xmlns:a16="http://schemas.microsoft.com/office/drawing/2014/main" id="{15D8BE23-68E1-1925-DEEE-A58DB1B1EB59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11;p59">
              <a:extLst>
                <a:ext uri="{FF2B5EF4-FFF2-40B4-BE49-F238E27FC236}">
                  <a16:creationId xmlns:a16="http://schemas.microsoft.com/office/drawing/2014/main" id="{BB17642A-6B78-48E2-BA09-4E93282BB5AF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12;p59">
              <a:extLst>
                <a:ext uri="{FF2B5EF4-FFF2-40B4-BE49-F238E27FC236}">
                  <a16:creationId xmlns:a16="http://schemas.microsoft.com/office/drawing/2014/main" id="{257D8031-6C37-5427-158B-FD17FE7C8A38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13;p59">
              <a:extLst>
                <a:ext uri="{FF2B5EF4-FFF2-40B4-BE49-F238E27FC236}">
                  <a16:creationId xmlns:a16="http://schemas.microsoft.com/office/drawing/2014/main" id="{8841F8E7-32DD-99EE-35C1-2CDC2F13E22F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1014;p59">
              <a:extLst>
                <a:ext uri="{FF2B5EF4-FFF2-40B4-BE49-F238E27FC236}">
                  <a16:creationId xmlns:a16="http://schemas.microsoft.com/office/drawing/2014/main" id="{BCBF02C6-F615-E122-38C4-9A37159CFABB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598" name="Google Shape;1015;p59">
                <a:extLst>
                  <a:ext uri="{FF2B5EF4-FFF2-40B4-BE49-F238E27FC236}">
                    <a16:creationId xmlns:a16="http://schemas.microsoft.com/office/drawing/2014/main" id="{4A08FED7-F45F-EA28-7FFD-A72AEB321BCB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016;p59">
                <a:extLst>
                  <a:ext uri="{FF2B5EF4-FFF2-40B4-BE49-F238E27FC236}">
                    <a16:creationId xmlns:a16="http://schemas.microsoft.com/office/drawing/2014/main" id="{7DACC1C9-7EFA-9CF7-D9C6-6D17BF62BF75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1017;p59">
              <a:extLst>
                <a:ext uri="{FF2B5EF4-FFF2-40B4-BE49-F238E27FC236}">
                  <a16:creationId xmlns:a16="http://schemas.microsoft.com/office/drawing/2014/main" id="{2FDCEF3E-74D9-85EF-3945-7CB05BE1FDF2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1018;p59">
              <a:extLst>
                <a:ext uri="{FF2B5EF4-FFF2-40B4-BE49-F238E27FC236}">
                  <a16:creationId xmlns:a16="http://schemas.microsoft.com/office/drawing/2014/main" id="{2F0C0835-39C0-6517-72D9-048EF92ACC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596" name="Google Shape;1019;p59">
                <a:extLst>
                  <a:ext uri="{FF2B5EF4-FFF2-40B4-BE49-F238E27FC236}">
                    <a16:creationId xmlns:a16="http://schemas.microsoft.com/office/drawing/2014/main" id="{F97483BC-5AC0-0E19-4237-A1CF035F633C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597" name="Google Shape;1020;p59">
                <a:extLst>
                  <a:ext uri="{FF2B5EF4-FFF2-40B4-BE49-F238E27FC236}">
                    <a16:creationId xmlns:a16="http://schemas.microsoft.com/office/drawing/2014/main" id="{F3A1486E-C590-A6BF-A255-59D63C73225F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1021;p59">
              <a:extLst>
                <a:ext uri="{FF2B5EF4-FFF2-40B4-BE49-F238E27FC236}">
                  <a16:creationId xmlns:a16="http://schemas.microsoft.com/office/drawing/2014/main" id="{918F568F-26F9-C56D-69A3-7DF123605C65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594" name="Google Shape;1022;p59">
                <a:extLst>
                  <a:ext uri="{FF2B5EF4-FFF2-40B4-BE49-F238E27FC236}">
                    <a16:creationId xmlns:a16="http://schemas.microsoft.com/office/drawing/2014/main" id="{44A63844-560B-A685-5EF9-4DDADF37CED0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023;p59">
                <a:extLst>
                  <a:ext uri="{FF2B5EF4-FFF2-40B4-BE49-F238E27FC236}">
                    <a16:creationId xmlns:a16="http://schemas.microsoft.com/office/drawing/2014/main" id="{6FE5D8D2-45A9-D09E-24C8-E301749ED7A1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1024;p59">
              <a:extLst>
                <a:ext uri="{FF2B5EF4-FFF2-40B4-BE49-F238E27FC236}">
                  <a16:creationId xmlns:a16="http://schemas.microsoft.com/office/drawing/2014/main" id="{4DF5B5AA-AC50-81D6-A19B-27991C674C89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25;p59">
              <a:extLst>
                <a:ext uri="{FF2B5EF4-FFF2-40B4-BE49-F238E27FC236}">
                  <a16:creationId xmlns:a16="http://schemas.microsoft.com/office/drawing/2014/main" id="{72B41F4A-EF41-4924-603C-6121BCD05427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26;p59">
              <a:extLst>
                <a:ext uri="{FF2B5EF4-FFF2-40B4-BE49-F238E27FC236}">
                  <a16:creationId xmlns:a16="http://schemas.microsoft.com/office/drawing/2014/main" id="{E31F1A28-C9C2-6F45-9C91-FF8D6ABA1F36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27;p59">
              <a:extLst>
                <a:ext uri="{FF2B5EF4-FFF2-40B4-BE49-F238E27FC236}">
                  <a16:creationId xmlns:a16="http://schemas.microsoft.com/office/drawing/2014/main" id="{C6EDAF4D-262E-2678-A99E-CE1688D45FCB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28;p59">
              <a:extLst>
                <a:ext uri="{FF2B5EF4-FFF2-40B4-BE49-F238E27FC236}">
                  <a16:creationId xmlns:a16="http://schemas.microsoft.com/office/drawing/2014/main" id="{958DB4F7-1208-5D5B-96FE-B31B225B164D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29;p59">
              <a:extLst>
                <a:ext uri="{FF2B5EF4-FFF2-40B4-BE49-F238E27FC236}">
                  <a16:creationId xmlns:a16="http://schemas.microsoft.com/office/drawing/2014/main" id="{6D572A25-2A33-5A20-717C-02F82D44383D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30;p59">
              <a:extLst>
                <a:ext uri="{FF2B5EF4-FFF2-40B4-BE49-F238E27FC236}">
                  <a16:creationId xmlns:a16="http://schemas.microsoft.com/office/drawing/2014/main" id="{31EEAA65-86B1-AEB9-FA0C-F2D6C7C944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31;p59">
              <a:extLst>
                <a:ext uri="{FF2B5EF4-FFF2-40B4-BE49-F238E27FC236}">
                  <a16:creationId xmlns:a16="http://schemas.microsoft.com/office/drawing/2014/main" id="{83879A4D-F33D-198F-4A8D-E4078DC208C2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" name="Google Shape;1032;p59">
              <a:extLst>
                <a:ext uri="{FF2B5EF4-FFF2-40B4-BE49-F238E27FC236}">
                  <a16:creationId xmlns:a16="http://schemas.microsoft.com/office/drawing/2014/main" id="{03FE1D4B-DEFC-AAD2-AA66-0047199CD079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590" name="Google Shape;1033;p59">
                <a:extLst>
                  <a:ext uri="{FF2B5EF4-FFF2-40B4-BE49-F238E27FC236}">
                    <a16:creationId xmlns:a16="http://schemas.microsoft.com/office/drawing/2014/main" id="{5EFA11F7-52BF-E03E-3310-FB2D533892C8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034;p59">
                <a:extLst>
                  <a:ext uri="{FF2B5EF4-FFF2-40B4-BE49-F238E27FC236}">
                    <a16:creationId xmlns:a16="http://schemas.microsoft.com/office/drawing/2014/main" id="{79AA07C5-4F30-7D57-8EBB-F99511C3C123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035;p59">
                <a:extLst>
                  <a:ext uri="{FF2B5EF4-FFF2-40B4-BE49-F238E27FC236}">
                    <a16:creationId xmlns:a16="http://schemas.microsoft.com/office/drawing/2014/main" id="{C73DEFD6-8839-61DC-8875-1E1EF0B4FEA3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036;p59">
                <a:extLst>
                  <a:ext uri="{FF2B5EF4-FFF2-40B4-BE49-F238E27FC236}">
                    <a16:creationId xmlns:a16="http://schemas.microsoft.com/office/drawing/2014/main" id="{7B195E3E-33A0-54D8-7F10-52426001E6E5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7" name="Google Shape;1037;p59">
              <a:extLst>
                <a:ext uri="{FF2B5EF4-FFF2-40B4-BE49-F238E27FC236}">
                  <a16:creationId xmlns:a16="http://schemas.microsoft.com/office/drawing/2014/main" id="{EE854E68-2A5D-FA39-F5F3-65782BDDEF54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38;p59">
              <a:extLst>
                <a:ext uri="{FF2B5EF4-FFF2-40B4-BE49-F238E27FC236}">
                  <a16:creationId xmlns:a16="http://schemas.microsoft.com/office/drawing/2014/main" id="{036A96D2-BB5A-7500-B28E-AD19FE288666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039;p59">
              <a:extLst>
                <a:ext uri="{FF2B5EF4-FFF2-40B4-BE49-F238E27FC236}">
                  <a16:creationId xmlns:a16="http://schemas.microsoft.com/office/drawing/2014/main" id="{751F8EF8-15A4-EADA-A4A7-781908019C44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040;p59">
              <a:extLst>
                <a:ext uri="{FF2B5EF4-FFF2-40B4-BE49-F238E27FC236}">
                  <a16:creationId xmlns:a16="http://schemas.microsoft.com/office/drawing/2014/main" id="{A181AF97-BD5F-668B-0C7B-5B22F540DB08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041;p59">
              <a:extLst>
                <a:ext uri="{FF2B5EF4-FFF2-40B4-BE49-F238E27FC236}">
                  <a16:creationId xmlns:a16="http://schemas.microsoft.com/office/drawing/2014/main" id="{E486C242-1F08-75FF-224E-A0EAB388A404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42;p59">
              <a:extLst>
                <a:ext uri="{FF2B5EF4-FFF2-40B4-BE49-F238E27FC236}">
                  <a16:creationId xmlns:a16="http://schemas.microsoft.com/office/drawing/2014/main" id="{2F91E5F3-73C7-FE7A-B61B-4A6440A24C35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43;p59">
              <a:extLst>
                <a:ext uri="{FF2B5EF4-FFF2-40B4-BE49-F238E27FC236}">
                  <a16:creationId xmlns:a16="http://schemas.microsoft.com/office/drawing/2014/main" id="{C01E0116-ACCC-8FF0-1C77-A14529A09E2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044;p59">
              <a:extLst>
                <a:ext uri="{FF2B5EF4-FFF2-40B4-BE49-F238E27FC236}">
                  <a16:creationId xmlns:a16="http://schemas.microsoft.com/office/drawing/2014/main" id="{B57AA5AD-0188-184E-9E83-3E3D80160223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5" name="Google Shape;1045;p59">
              <a:extLst>
                <a:ext uri="{FF2B5EF4-FFF2-40B4-BE49-F238E27FC236}">
                  <a16:creationId xmlns:a16="http://schemas.microsoft.com/office/drawing/2014/main" id="{10E73FD1-41E8-7EF0-BB73-F184D879863D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586" name="Google Shape;1046;p59">
                <a:extLst>
                  <a:ext uri="{FF2B5EF4-FFF2-40B4-BE49-F238E27FC236}">
                    <a16:creationId xmlns:a16="http://schemas.microsoft.com/office/drawing/2014/main" id="{8E7BD35E-3D3D-65EA-7CE0-81E388CFA083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047;p59">
                <a:extLst>
                  <a:ext uri="{FF2B5EF4-FFF2-40B4-BE49-F238E27FC236}">
                    <a16:creationId xmlns:a16="http://schemas.microsoft.com/office/drawing/2014/main" id="{1582B7B9-BF25-6E7A-E186-CBFB99CE1AAC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048;p59">
                <a:extLst>
                  <a:ext uri="{FF2B5EF4-FFF2-40B4-BE49-F238E27FC236}">
                    <a16:creationId xmlns:a16="http://schemas.microsoft.com/office/drawing/2014/main" id="{73D441F4-3CA8-E80C-46D4-560BF35DE1F3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049;p59">
                <a:extLst>
                  <a:ext uri="{FF2B5EF4-FFF2-40B4-BE49-F238E27FC236}">
                    <a16:creationId xmlns:a16="http://schemas.microsoft.com/office/drawing/2014/main" id="{702C3893-06C3-5D67-7116-AD2C503ADB13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6" name="Google Shape;1050;p59">
              <a:extLst>
                <a:ext uri="{FF2B5EF4-FFF2-40B4-BE49-F238E27FC236}">
                  <a16:creationId xmlns:a16="http://schemas.microsoft.com/office/drawing/2014/main" id="{151F24CF-1CF5-3002-CA5B-D6B1F6E316FF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051;p59">
              <a:extLst>
                <a:ext uri="{FF2B5EF4-FFF2-40B4-BE49-F238E27FC236}">
                  <a16:creationId xmlns:a16="http://schemas.microsoft.com/office/drawing/2014/main" id="{8DA27804-91C9-4952-C36A-DD4614E58CD9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052;p59">
              <a:extLst>
                <a:ext uri="{FF2B5EF4-FFF2-40B4-BE49-F238E27FC236}">
                  <a16:creationId xmlns:a16="http://schemas.microsoft.com/office/drawing/2014/main" id="{0B887897-73E3-DD3E-7FF6-B34377D0C190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053;p59">
              <a:extLst>
                <a:ext uri="{FF2B5EF4-FFF2-40B4-BE49-F238E27FC236}">
                  <a16:creationId xmlns:a16="http://schemas.microsoft.com/office/drawing/2014/main" id="{23C30ABB-FBB6-B125-D507-2034A274A5C9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054;p59">
              <a:extLst>
                <a:ext uri="{FF2B5EF4-FFF2-40B4-BE49-F238E27FC236}">
                  <a16:creationId xmlns:a16="http://schemas.microsoft.com/office/drawing/2014/main" id="{1E5E5731-C465-76E5-E0B6-76955F17126F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55;p59">
              <a:extLst>
                <a:ext uri="{FF2B5EF4-FFF2-40B4-BE49-F238E27FC236}">
                  <a16:creationId xmlns:a16="http://schemas.microsoft.com/office/drawing/2014/main" id="{B572A790-402F-2FAB-56DE-B517E9877549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56;p59">
              <a:extLst>
                <a:ext uri="{FF2B5EF4-FFF2-40B4-BE49-F238E27FC236}">
                  <a16:creationId xmlns:a16="http://schemas.microsoft.com/office/drawing/2014/main" id="{BE4DBD93-0D64-B896-1498-B9CB94A610DE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57;p59">
              <a:extLst>
                <a:ext uri="{FF2B5EF4-FFF2-40B4-BE49-F238E27FC236}">
                  <a16:creationId xmlns:a16="http://schemas.microsoft.com/office/drawing/2014/main" id="{359EADF7-7FA5-E868-5821-B288B8AB37CD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058;p59">
              <a:extLst>
                <a:ext uri="{FF2B5EF4-FFF2-40B4-BE49-F238E27FC236}">
                  <a16:creationId xmlns:a16="http://schemas.microsoft.com/office/drawing/2014/main" id="{FCFF20D9-7327-923D-CE88-E9C58679D3E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059;p59">
              <a:extLst>
                <a:ext uri="{FF2B5EF4-FFF2-40B4-BE49-F238E27FC236}">
                  <a16:creationId xmlns:a16="http://schemas.microsoft.com/office/drawing/2014/main" id="{67FE8F18-E327-C789-644A-AC05DC4425AF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060;p59">
              <a:extLst>
                <a:ext uri="{FF2B5EF4-FFF2-40B4-BE49-F238E27FC236}">
                  <a16:creationId xmlns:a16="http://schemas.microsoft.com/office/drawing/2014/main" id="{4189A2E9-FB5B-C8F3-16EF-0B3B34EDCF94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061;p59">
              <a:extLst>
                <a:ext uri="{FF2B5EF4-FFF2-40B4-BE49-F238E27FC236}">
                  <a16:creationId xmlns:a16="http://schemas.microsoft.com/office/drawing/2014/main" id="{29DD9D8C-92DE-79CA-E790-BFAB399CCC23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062;p59">
              <a:extLst>
                <a:ext uri="{FF2B5EF4-FFF2-40B4-BE49-F238E27FC236}">
                  <a16:creationId xmlns:a16="http://schemas.microsoft.com/office/drawing/2014/main" id="{D9B8D639-A72E-DC7E-6C98-D0B586992532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063;p59">
              <a:extLst>
                <a:ext uri="{FF2B5EF4-FFF2-40B4-BE49-F238E27FC236}">
                  <a16:creationId xmlns:a16="http://schemas.microsoft.com/office/drawing/2014/main" id="{0A843436-4C73-563C-1C43-7A9F74AAC143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064;p59">
              <a:extLst>
                <a:ext uri="{FF2B5EF4-FFF2-40B4-BE49-F238E27FC236}">
                  <a16:creationId xmlns:a16="http://schemas.microsoft.com/office/drawing/2014/main" id="{A2A27C07-33B2-A680-BEC2-35C72995E3F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65;p59">
              <a:extLst>
                <a:ext uri="{FF2B5EF4-FFF2-40B4-BE49-F238E27FC236}">
                  <a16:creationId xmlns:a16="http://schemas.microsoft.com/office/drawing/2014/main" id="{05EBDA55-3108-9157-2E4E-D632187F62F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66;p59">
              <a:extLst>
                <a:ext uri="{FF2B5EF4-FFF2-40B4-BE49-F238E27FC236}">
                  <a16:creationId xmlns:a16="http://schemas.microsoft.com/office/drawing/2014/main" id="{949470D4-350D-7961-4C24-57AC93BA3262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23" name="Google Shape;1067;p59">
              <a:extLst>
                <a:ext uri="{FF2B5EF4-FFF2-40B4-BE49-F238E27FC236}">
                  <a16:creationId xmlns:a16="http://schemas.microsoft.com/office/drawing/2014/main" id="{B3AB8F45-B9A2-C5D9-F13E-510B5366CD81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68;p59">
              <a:extLst>
                <a:ext uri="{FF2B5EF4-FFF2-40B4-BE49-F238E27FC236}">
                  <a16:creationId xmlns:a16="http://schemas.microsoft.com/office/drawing/2014/main" id="{E1C00A33-28D4-05CB-E95C-4E640C9A9260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069;p59">
              <a:extLst>
                <a:ext uri="{FF2B5EF4-FFF2-40B4-BE49-F238E27FC236}">
                  <a16:creationId xmlns:a16="http://schemas.microsoft.com/office/drawing/2014/main" id="{23661B89-3DB6-5F17-2D04-390516E38A91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070;p59">
              <a:extLst>
                <a:ext uri="{FF2B5EF4-FFF2-40B4-BE49-F238E27FC236}">
                  <a16:creationId xmlns:a16="http://schemas.microsoft.com/office/drawing/2014/main" id="{EFB22D7E-B579-956C-6BB4-2956A4D2980F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071;p59">
              <a:extLst>
                <a:ext uri="{FF2B5EF4-FFF2-40B4-BE49-F238E27FC236}">
                  <a16:creationId xmlns:a16="http://schemas.microsoft.com/office/drawing/2014/main" id="{1CA1F205-CF9D-9E3C-306B-ED08970C312A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072;p59">
              <a:extLst>
                <a:ext uri="{FF2B5EF4-FFF2-40B4-BE49-F238E27FC236}">
                  <a16:creationId xmlns:a16="http://schemas.microsoft.com/office/drawing/2014/main" id="{0E96F248-713E-44C7-FCF5-1CA88FCC9C50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073;p59">
              <a:extLst>
                <a:ext uri="{FF2B5EF4-FFF2-40B4-BE49-F238E27FC236}">
                  <a16:creationId xmlns:a16="http://schemas.microsoft.com/office/drawing/2014/main" id="{B517F201-6FFF-7730-ADBC-C3AE48BE770D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074;p59">
              <a:extLst>
                <a:ext uri="{FF2B5EF4-FFF2-40B4-BE49-F238E27FC236}">
                  <a16:creationId xmlns:a16="http://schemas.microsoft.com/office/drawing/2014/main" id="{A0D15E18-F49E-9F70-C9DB-A052FE428816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75;p59">
              <a:extLst>
                <a:ext uri="{FF2B5EF4-FFF2-40B4-BE49-F238E27FC236}">
                  <a16:creationId xmlns:a16="http://schemas.microsoft.com/office/drawing/2014/main" id="{8E03587C-F6F0-F466-0260-314E409BEF3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76;p59">
              <a:extLst>
                <a:ext uri="{FF2B5EF4-FFF2-40B4-BE49-F238E27FC236}">
                  <a16:creationId xmlns:a16="http://schemas.microsoft.com/office/drawing/2014/main" id="{FF401536-82E3-C7F3-BA7A-95A933670937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77;p59">
              <a:extLst>
                <a:ext uri="{FF2B5EF4-FFF2-40B4-BE49-F238E27FC236}">
                  <a16:creationId xmlns:a16="http://schemas.microsoft.com/office/drawing/2014/main" id="{3ACB8FE3-CC83-E4DD-265F-4C12ACA14D47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78;p59">
              <a:extLst>
                <a:ext uri="{FF2B5EF4-FFF2-40B4-BE49-F238E27FC236}">
                  <a16:creationId xmlns:a16="http://schemas.microsoft.com/office/drawing/2014/main" id="{A7E42950-1073-86E1-F7D0-8B131B85A54A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35" name="Google Shape;1079;p59">
              <a:extLst>
                <a:ext uri="{FF2B5EF4-FFF2-40B4-BE49-F238E27FC236}">
                  <a16:creationId xmlns:a16="http://schemas.microsoft.com/office/drawing/2014/main" id="{094229BD-0DA0-8E7A-6616-4A90E46CF9F1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80;p59">
              <a:extLst>
                <a:ext uri="{FF2B5EF4-FFF2-40B4-BE49-F238E27FC236}">
                  <a16:creationId xmlns:a16="http://schemas.microsoft.com/office/drawing/2014/main" id="{ABC0DFD4-1A9D-520A-81FD-5707712C41BF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81;p59">
              <a:extLst>
                <a:ext uri="{FF2B5EF4-FFF2-40B4-BE49-F238E27FC236}">
                  <a16:creationId xmlns:a16="http://schemas.microsoft.com/office/drawing/2014/main" id="{8A53AF7F-675C-88B5-9FEC-D2A08E78734C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82;p59">
              <a:extLst>
                <a:ext uri="{FF2B5EF4-FFF2-40B4-BE49-F238E27FC236}">
                  <a16:creationId xmlns:a16="http://schemas.microsoft.com/office/drawing/2014/main" id="{ED3AF590-FFCB-81BA-016C-A64955B9ED32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83;p59">
              <a:extLst>
                <a:ext uri="{FF2B5EF4-FFF2-40B4-BE49-F238E27FC236}">
                  <a16:creationId xmlns:a16="http://schemas.microsoft.com/office/drawing/2014/main" id="{5612C414-A836-C47A-143F-BF0016F6E87B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84;p59">
              <a:extLst>
                <a:ext uri="{FF2B5EF4-FFF2-40B4-BE49-F238E27FC236}">
                  <a16:creationId xmlns:a16="http://schemas.microsoft.com/office/drawing/2014/main" id="{1F7B9096-28CB-7FDC-E69D-81B8F7FBA120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85;p59">
              <a:extLst>
                <a:ext uri="{FF2B5EF4-FFF2-40B4-BE49-F238E27FC236}">
                  <a16:creationId xmlns:a16="http://schemas.microsoft.com/office/drawing/2014/main" id="{3F91365F-4BC4-6869-3F62-9EE473BCAF50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86;p59">
              <a:extLst>
                <a:ext uri="{FF2B5EF4-FFF2-40B4-BE49-F238E27FC236}">
                  <a16:creationId xmlns:a16="http://schemas.microsoft.com/office/drawing/2014/main" id="{2997475F-942F-48F5-E2F1-6D1B87BEE795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87;p59">
              <a:extLst>
                <a:ext uri="{FF2B5EF4-FFF2-40B4-BE49-F238E27FC236}">
                  <a16:creationId xmlns:a16="http://schemas.microsoft.com/office/drawing/2014/main" id="{2D9707B2-519E-5C7F-C103-ABFA1DDA7451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88;p59">
              <a:extLst>
                <a:ext uri="{FF2B5EF4-FFF2-40B4-BE49-F238E27FC236}">
                  <a16:creationId xmlns:a16="http://schemas.microsoft.com/office/drawing/2014/main" id="{D283F69F-456E-29F0-2704-CAC6D9FE0A62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089;p59">
              <a:extLst>
                <a:ext uri="{FF2B5EF4-FFF2-40B4-BE49-F238E27FC236}">
                  <a16:creationId xmlns:a16="http://schemas.microsoft.com/office/drawing/2014/main" id="{834A4F41-A03A-27A4-8930-B1D24AB7A258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090;p59">
              <a:extLst>
                <a:ext uri="{FF2B5EF4-FFF2-40B4-BE49-F238E27FC236}">
                  <a16:creationId xmlns:a16="http://schemas.microsoft.com/office/drawing/2014/main" id="{C7AF6EE3-9442-A905-15E9-CB127EDA1910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091;p59">
              <a:extLst>
                <a:ext uri="{FF2B5EF4-FFF2-40B4-BE49-F238E27FC236}">
                  <a16:creationId xmlns:a16="http://schemas.microsoft.com/office/drawing/2014/main" id="{C46A1821-762E-44ED-98B7-F1B07BA9901E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1092;p59">
              <a:extLst>
                <a:ext uri="{FF2B5EF4-FFF2-40B4-BE49-F238E27FC236}">
                  <a16:creationId xmlns:a16="http://schemas.microsoft.com/office/drawing/2014/main" id="{994BE1D0-2ADE-E9D1-9A06-50B4985C10EB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584" name="Google Shape;1093;p59">
                <a:extLst>
                  <a:ext uri="{FF2B5EF4-FFF2-40B4-BE49-F238E27FC236}">
                    <a16:creationId xmlns:a16="http://schemas.microsoft.com/office/drawing/2014/main" id="{06EF6AD7-0F3D-3DF4-09B0-48D66105D61B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094;p59">
                <a:extLst>
                  <a:ext uri="{FF2B5EF4-FFF2-40B4-BE49-F238E27FC236}">
                    <a16:creationId xmlns:a16="http://schemas.microsoft.com/office/drawing/2014/main" id="{7C534058-EB91-0F09-FD3B-1C1F2055AA2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" name="Google Shape;1095;p59">
              <a:extLst>
                <a:ext uri="{FF2B5EF4-FFF2-40B4-BE49-F238E27FC236}">
                  <a16:creationId xmlns:a16="http://schemas.microsoft.com/office/drawing/2014/main" id="{86637812-07D6-B6A7-32E1-5472A9ED8CD6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96;p59">
              <a:extLst>
                <a:ext uri="{FF2B5EF4-FFF2-40B4-BE49-F238E27FC236}">
                  <a16:creationId xmlns:a16="http://schemas.microsoft.com/office/drawing/2014/main" id="{F1F79115-11EC-C27A-5640-5F354CDC0035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97;p59">
              <a:extLst>
                <a:ext uri="{FF2B5EF4-FFF2-40B4-BE49-F238E27FC236}">
                  <a16:creationId xmlns:a16="http://schemas.microsoft.com/office/drawing/2014/main" id="{0A770A06-6C2A-F9E4-9054-2C534640B837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098;p59">
              <a:extLst>
                <a:ext uri="{FF2B5EF4-FFF2-40B4-BE49-F238E27FC236}">
                  <a16:creationId xmlns:a16="http://schemas.microsoft.com/office/drawing/2014/main" id="{54DFA7DB-3109-5811-323A-73EA9EE5A830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099;p59">
              <a:extLst>
                <a:ext uri="{FF2B5EF4-FFF2-40B4-BE49-F238E27FC236}">
                  <a16:creationId xmlns:a16="http://schemas.microsoft.com/office/drawing/2014/main" id="{050E4056-CCA9-F057-1F42-60D3E0F38988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100;p59">
              <a:extLst>
                <a:ext uri="{FF2B5EF4-FFF2-40B4-BE49-F238E27FC236}">
                  <a16:creationId xmlns:a16="http://schemas.microsoft.com/office/drawing/2014/main" id="{BFEA00D4-F429-A7D8-0712-4D16B81C4FCE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101;p59">
              <a:extLst>
                <a:ext uri="{FF2B5EF4-FFF2-40B4-BE49-F238E27FC236}">
                  <a16:creationId xmlns:a16="http://schemas.microsoft.com/office/drawing/2014/main" id="{425EBC17-0233-90D8-A566-6667C6757298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102;p59">
              <a:extLst>
                <a:ext uri="{FF2B5EF4-FFF2-40B4-BE49-F238E27FC236}">
                  <a16:creationId xmlns:a16="http://schemas.microsoft.com/office/drawing/2014/main" id="{397EA31C-1282-65CF-461A-8E4A533EC0D5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103;p59">
              <a:extLst>
                <a:ext uri="{FF2B5EF4-FFF2-40B4-BE49-F238E27FC236}">
                  <a16:creationId xmlns:a16="http://schemas.microsoft.com/office/drawing/2014/main" id="{95AF58D2-FC35-CCC1-2EBF-0BEC9F8543D9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58" name="Google Shape;1104;p59">
              <a:extLst>
                <a:ext uri="{FF2B5EF4-FFF2-40B4-BE49-F238E27FC236}">
                  <a16:creationId xmlns:a16="http://schemas.microsoft.com/office/drawing/2014/main" id="{B0763CCC-5F96-8233-6863-CDFA6619D82C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105;p59">
              <a:extLst>
                <a:ext uri="{FF2B5EF4-FFF2-40B4-BE49-F238E27FC236}">
                  <a16:creationId xmlns:a16="http://schemas.microsoft.com/office/drawing/2014/main" id="{62770A0D-82DC-9181-86B4-5038E7C676DC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106;p59">
              <a:extLst>
                <a:ext uri="{FF2B5EF4-FFF2-40B4-BE49-F238E27FC236}">
                  <a16:creationId xmlns:a16="http://schemas.microsoft.com/office/drawing/2014/main" id="{DA2E46BC-9168-E5BD-082E-FBD66BF7BA14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107;p59">
              <a:extLst>
                <a:ext uri="{FF2B5EF4-FFF2-40B4-BE49-F238E27FC236}">
                  <a16:creationId xmlns:a16="http://schemas.microsoft.com/office/drawing/2014/main" id="{D7652B4C-DA28-DA98-4F26-6CEE1F5139B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108;p59">
              <a:extLst>
                <a:ext uri="{FF2B5EF4-FFF2-40B4-BE49-F238E27FC236}">
                  <a16:creationId xmlns:a16="http://schemas.microsoft.com/office/drawing/2014/main" id="{52391F53-7B4D-8259-BA98-A5823D25F6F3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109;p59">
              <a:extLst>
                <a:ext uri="{FF2B5EF4-FFF2-40B4-BE49-F238E27FC236}">
                  <a16:creationId xmlns:a16="http://schemas.microsoft.com/office/drawing/2014/main" id="{1D127B2C-17E3-F923-F317-8A1678A6C7F5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110;p59">
              <a:extLst>
                <a:ext uri="{FF2B5EF4-FFF2-40B4-BE49-F238E27FC236}">
                  <a16:creationId xmlns:a16="http://schemas.microsoft.com/office/drawing/2014/main" id="{03D851C2-F31C-DE44-97D4-CBE1C4E98EB7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111;p59">
              <a:extLst>
                <a:ext uri="{FF2B5EF4-FFF2-40B4-BE49-F238E27FC236}">
                  <a16:creationId xmlns:a16="http://schemas.microsoft.com/office/drawing/2014/main" id="{20394B5C-D70F-D997-682E-D68C6661B165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112;p59">
              <a:extLst>
                <a:ext uri="{FF2B5EF4-FFF2-40B4-BE49-F238E27FC236}">
                  <a16:creationId xmlns:a16="http://schemas.microsoft.com/office/drawing/2014/main" id="{510726DC-13E3-28E9-38DC-554EC6678210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113;p59">
              <a:extLst>
                <a:ext uri="{FF2B5EF4-FFF2-40B4-BE49-F238E27FC236}">
                  <a16:creationId xmlns:a16="http://schemas.microsoft.com/office/drawing/2014/main" id="{4E4642C3-83A7-4F09-1591-31464966CB64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68" name="Google Shape;1114;p59">
              <a:extLst>
                <a:ext uri="{FF2B5EF4-FFF2-40B4-BE49-F238E27FC236}">
                  <a16:creationId xmlns:a16="http://schemas.microsoft.com/office/drawing/2014/main" id="{301F02D9-4E7F-34DB-E694-6B1B10A79C41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115;p59">
              <a:extLst>
                <a:ext uri="{FF2B5EF4-FFF2-40B4-BE49-F238E27FC236}">
                  <a16:creationId xmlns:a16="http://schemas.microsoft.com/office/drawing/2014/main" id="{0BB7715F-0C4F-FDE9-65D3-2B9EB36ADD3B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116;p59">
              <a:extLst>
                <a:ext uri="{FF2B5EF4-FFF2-40B4-BE49-F238E27FC236}">
                  <a16:creationId xmlns:a16="http://schemas.microsoft.com/office/drawing/2014/main" id="{2EF2998E-D3E6-6DE5-D002-32330060CA02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117;p59">
              <a:extLst>
                <a:ext uri="{FF2B5EF4-FFF2-40B4-BE49-F238E27FC236}">
                  <a16:creationId xmlns:a16="http://schemas.microsoft.com/office/drawing/2014/main" id="{E9292DA3-5551-4B59-7A34-15966C88BD00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118;p59">
              <a:extLst>
                <a:ext uri="{FF2B5EF4-FFF2-40B4-BE49-F238E27FC236}">
                  <a16:creationId xmlns:a16="http://schemas.microsoft.com/office/drawing/2014/main" id="{5D11012E-A7EF-DE74-0912-9DB420D66DB3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119;p59">
              <a:extLst>
                <a:ext uri="{FF2B5EF4-FFF2-40B4-BE49-F238E27FC236}">
                  <a16:creationId xmlns:a16="http://schemas.microsoft.com/office/drawing/2014/main" id="{49092937-7394-0AD5-3916-175DF0CEB3AE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74" name="Google Shape;1120;p59">
              <a:extLst>
                <a:ext uri="{FF2B5EF4-FFF2-40B4-BE49-F238E27FC236}">
                  <a16:creationId xmlns:a16="http://schemas.microsoft.com/office/drawing/2014/main" id="{A835B1DD-3CE4-F151-9395-8D5A09B48A20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121;p59">
              <a:extLst>
                <a:ext uri="{FF2B5EF4-FFF2-40B4-BE49-F238E27FC236}">
                  <a16:creationId xmlns:a16="http://schemas.microsoft.com/office/drawing/2014/main" id="{CFBCB9F1-64CF-C3CD-8AC9-3D765CCA9A31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122;p59">
              <a:extLst>
                <a:ext uri="{FF2B5EF4-FFF2-40B4-BE49-F238E27FC236}">
                  <a16:creationId xmlns:a16="http://schemas.microsoft.com/office/drawing/2014/main" id="{46E699CB-F0F6-50F3-8A46-255B39D13690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123;p59">
              <a:extLst>
                <a:ext uri="{FF2B5EF4-FFF2-40B4-BE49-F238E27FC236}">
                  <a16:creationId xmlns:a16="http://schemas.microsoft.com/office/drawing/2014/main" id="{C9158216-30ED-CB62-020C-4F37618260A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124;p59">
              <a:extLst>
                <a:ext uri="{FF2B5EF4-FFF2-40B4-BE49-F238E27FC236}">
                  <a16:creationId xmlns:a16="http://schemas.microsoft.com/office/drawing/2014/main" id="{996F3FC5-CEED-671D-0F87-11FF1D7AC4C0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125;p59">
              <a:extLst>
                <a:ext uri="{FF2B5EF4-FFF2-40B4-BE49-F238E27FC236}">
                  <a16:creationId xmlns:a16="http://schemas.microsoft.com/office/drawing/2014/main" id="{3F62D433-054C-4B55-2AF9-D320F51840F0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126;p59">
              <a:extLst>
                <a:ext uri="{FF2B5EF4-FFF2-40B4-BE49-F238E27FC236}">
                  <a16:creationId xmlns:a16="http://schemas.microsoft.com/office/drawing/2014/main" id="{9E2BB659-19CC-25E4-7FF3-1BD27957968C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127;p59">
              <a:extLst>
                <a:ext uri="{FF2B5EF4-FFF2-40B4-BE49-F238E27FC236}">
                  <a16:creationId xmlns:a16="http://schemas.microsoft.com/office/drawing/2014/main" id="{17937BAA-52EC-B2C8-36D6-3324EBA6D5A1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128;p59">
              <a:extLst>
                <a:ext uri="{FF2B5EF4-FFF2-40B4-BE49-F238E27FC236}">
                  <a16:creationId xmlns:a16="http://schemas.microsoft.com/office/drawing/2014/main" id="{5EE64CC7-D82D-53CE-CB32-FD9993D708B0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129;p59">
              <a:extLst>
                <a:ext uri="{FF2B5EF4-FFF2-40B4-BE49-F238E27FC236}">
                  <a16:creationId xmlns:a16="http://schemas.microsoft.com/office/drawing/2014/main" id="{AFDBE057-C3EB-AB16-CC83-C1E5B1ADFC75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3FD4745B-E73A-B9C0-A9F5-F23259292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06648" flipV="1">
            <a:off x="6742521" y="2993772"/>
            <a:ext cx="348020" cy="255235"/>
          </a:xfrm>
          <a:prstGeom prst="rect">
            <a:avLst/>
          </a:prstGeom>
          <a:effectLst/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DDE053FC-F708-A586-0426-19D23AD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24" y="1083696"/>
            <a:ext cx="1619154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4802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mous Celebrity Portfolio by Slidesgo">
  <a:themeElements>
    <a:clrScheme name="Simple Light">
      <a:dk1>
        <a:srgbClr val="795F3A"/>
      </a:dk1>
      <a:lt1>
        <a:srgbClr val="F1F2F6"/>
      </a:lt1>
      <a:dk2>
        <a:srgbClr val="85603F"/>
      </a:dk2>
      <a:lt2>
        <a:srgbClr val="9E7540"/>
      </a:lt2>
      <a:accent1>
        <a:srgbClr val="BD9354"/>
      </a:accent1>
      <a:accent2>
        <a:srgbClr val="E3D18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95F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259</Words>
  <Application>Microsoft Office PowerPoint</Application>
  <PresentationFormat>On-screen Show (16:9)</PresentationFormat>
  <Paragraphs>64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Viaoda Libre</vt:lpstr>
      <vt:lpstr>Wingdings</vt:lpstr>
      <vt:lpstr>Manrope</vt:lpstr>
      <vt:lpstr>Arial</vt:lpstr>
      <vt:lpstr>Famous Celebrity Portfolio by Slidesgo</vt:lpstr>
      <vt:lpstr>Fattah Hanafi Portfolio</vt:lpstr>
      <vt:lpstr>My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Journey</vt:lpstr>
      <vt:lpstr>My Journey</vt:lpstr>
      <vt:lpstr>PowerPoint Presentation</vt:lpstr>
      <vt:lpstr>My Journey</vt:lpstr>
      <vt:lpstr>PowerPoint Presentation</vt:lpstr>
      <vt:lpstr>My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Fattah Hanafi Portfolio</dc:title>
  <cp:lastModifiedBy>Fattah Hanafi Sheikhha</cp:lastModifiedBy>
  <cp:revision>47</cp:revision>
  <dcterms:modified xsi:type="dcterms:W3CDTF">2023-08-11T22:11:53Z</dcterms:modified>
</cp:coreProperties>
</file>